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autoCompressPictures="0">
  <p:sldMasterIdLst>
    <p:sldMasterId id="2147483648" r:id="rId4"/>
  </p:sldMasterIdLst>
  <p:notesMasterIdLst>
    <p:notesMasterId r:id="rId8"/>
  </p:notesMasterIdLst>
  <p:handoutMasterIdLst>
    <p:handoutMasterId r:id="rId9"/>
  </p:handoutMasterIdLst>
  <p:sldIdLst>
    <p:sldId id="2076137214" r:id="rId5"/>
    <p:sldId id="2147377643" r:id="rId6"/>
    <p:sldId id="2147377660" r:id="rId7"/>
  </p:sldIdLst>
  <p:sldSz cx="14630400" cy="8229600"/>
  <p:notesSz cx="6858000" cy="9144000"/>
  <p:embeddedFontLst>
    <p:embeddedFont>
      <p:font typeface="Arial Black" panose="020B0A04020102020204" pitchFamily="34" charset="0"/>
      <p:bold r:id="rId10"/>
    </p:embeddedFont>
    <p:embeddedFont>
      <p:font typeface="Noto Sans Medium" panose="020B0502040504020204" pitchFamily="34" charset="0"/>
      <p:regular r:id="rId11"/>
      <p:italic r:id="rId12"/>
    </p:embeddedFont>
    <p:embeddedFont>
      <p:font typeface="Times" panose="02020603050405020304" pitchFamily="18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Arial Narrow" panose="020B0606020202030204" pitchFamily="34" charset="0"/>
      <p:regular r:id="rId10"/>
      <p:bold r:id="rId21"/>
      <p:italic r:id="rId21"/>
      <p:boldItalic r:id="rId22"/>
    </p:embeddedFont>
    <p:embeddedFont>
      <p:font typeface="Noto Sans Black" panose="020B0502040504020204" pitchFamily="34" charset="0"/>
      <p:bold r:id="rId23"/>
      <p:boldItalic r:id="rId24"/>
    </p:embeddedFont>
    <p:embeddedFont>
      <p:font typeface="Noto Sans" panose="020B0502040504020204" pitchFamily="3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1pPr>
    <a:lvl2pPr marL="73152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2pPr>
    <a:lvl3pPr marL="146304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3pPr>
    <a:lvl4pPr marL="219456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4pPr>
    <a:lvl5pPr marL="292608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5pPr>
    <a:lvl6pPr marL="365760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Your Presentation" id="{1D1DBB47-3631-493D-8052-4295061ED2D4}">
          <p14:sldIdLst>
            <p14:sldId id="2076137214"/>
            <p14:sldId id="2147377643"/>
            <p14:sldId id="214737766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365">
          <p15:clr>
            <a:srgbClr val="A4A3A4"/>
          </p15:clr>
        </p15:guide>
        <p15:guide id="2" orient="horz" pos="3450">
          <p15:clr>
            <a:srgbClr val="A4A3A4"/>
          </p15:clr>
        </p15:guide>
        <p15:guide id="3" orient="horz" pos="1006">
          <p15:clr>
            <a:srgbClr val="A4A3A4"/>
          </p15:clr>
        </p15:guide>
        <p15:guide id="4" orient="horz" pos="1640">
          <p15:clr>
            <a:srgbClr val="A4A3A4"/>
          </p15:clr>
        </p15:guide>
        <p15:guide id="5" pos="4608">
          <p15:clr>
            <a:srgbClr val="A4A3A4"/>
          </p15:clr>
        </p15:guide>
        <p15:guide id="6" pos="317">
          <p15:clr>
            <a:srgbClr val="A4A3A4"/>
          </p15:clr>
        </p15:guide>
        <p15:guide id="7" pos="889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2552"/>
    <a:srgbClr val="004B8D"/>
    <a:srgbClr val="000000"/>
    <a:srgbClr val="1B2451"/>
    <a:srgbClr val="ECECED"/>
    <a:srgbClr val="00AD7C"/>
    <a:srgbClr val="F4F2F1"/>
    <a:srgbClr val="9FA1A4"/>
    <a:srgbClr val="FFFFFF"/>
    <a:srgbClr val="FA78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691E33-AE1E-4873-82B1-CCDD0B2A65E9}" v="4" dt="2024-05-02T20:46:00.9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59717" autoAdjust="0"/>
  </p:normalViewPr>
  <p:slideViewPr>
    <p:cSldViewPr snapToGrid="0">
      <p:cViewPr varScale="1">
        <p:scale>
          <a:sx n="96" d="100"/>
          <a:sy n="96" d="100"/>
        </p:scale>
        <p:origin x="360" y="96"/>
      </p:cViewPr>
      <p:guideLst>
        <p:guide orient="horz" pos="2365"/>
        <p:guide orient="horz" pos="3450"/>
        <p:guide orient="horz" pos="1006"/>
        <p:guide orient="horz" pos="1640"/>
        <p:guide pos="4608"/>
        <p:guide pos="317"/>
        <p:guide pos="889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4528" y="188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6.fntdata"/><Relationship Id="rId72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font" Target="fonts/font12.fntdata"/><Relationship Id="rId7" Type="http://schemas.openxmlformats.org/officeDocument/2006/relationships/slide" Target="slides/slide3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5.fntdata"/><Relationship Id="rId33" Type="http://schemas.openxmlformats.org/officeDocument/2006/relationships/tableStyles" Target="tableStyles.xml"/><Relationship Id="rId71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2.fntdata"/><Relationship Id="rId24" Type="http://schemas.openxmlformats.org/officeDocument/2006/relationships/font" Target="fonts/font14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font" Target="fonts/font6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font" Target="NULL"/><Relationship Id="rId27" Type="http://schemas.openxmlformats.org/officeDocument/2006/relationships/font" Target="fonts/font17.fntdata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50579D-5412-4EB9-B8AE-311FD3997FBC}" type="datetimeFigureOut">
              <a:rPr lang="en-US" smtClean="0">
                <a:latin typeface="Arial" panose="020B0604020202020204" pitchFamily="34" charset="0"/>
              </a:rPr>
              <a:t>8/10/2024</a:t>
            </a:fld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95AC85-F1B1-4669-8DB4-7B0070B084BB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17765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6EA5B416-5F0F-4485-8D14-92CEBB19703D}" type="datetimeFigureOut">
              <a:rPr lang="en-US" smtClean="0"/>
              <a:pPr/>
              <a:t>8/10/2024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D06B116C-1CAD-49E2-B44E-AB4A995DEB2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359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463040" rtl="0" eaLnBrk="1" latinLnBrk="0" hangingPunct="1">
      <a:defRPr sz="1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731520" algn="l" defTabSz="1463040" rtl="0" eaLnBrk="1" latinLnBrk="0" hangingPunct="1">
      <a:defRPr sz="1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1463040" algn="l" defTabSz="1463040" rtl="0" eaLnBrk="1" latinLnBrk="0" hangingPunct="1">
      <a:defRPr sz="1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2194560" algn="l" defTabSz="1463040" rtl="0" eaLnBrk="1" latinLnBrk="0" hangingPunct="1">
      <a:defRPr sz="1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2926080" algn="l" defTabSz="1463040" rtl="0" eaLnBrk="1" latinLnBrk="0" hangingPunct="1">
      <a:defRPr sz="1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657600" algn="l" defTabSz="14630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14630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14630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14630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6B116C-1CAD-49E2-B44E-AB4A995DEB2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137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Closing Slide Pat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4AAEE0-7563-43D8-2EA6-0EF66AD33038}"/>
              </a:ext>
            </a:extLst>
          </p:cNvPr>
          <p:cNvSpPr/>
          <p:nvPr userDrawn="1"/>
        </p:nvSpPr>
        <p:spPr>
          <a:xfrm>
            <a:off x="0" y="0"/>
            <a:ext cx="14630400" cy="723106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C8D37EB2-5223-EE12-23A2-A024E2AF66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3777" y="1318635"/>
            <a:ext cx="6367654" cy="1276437"/>
          </a:xfrm>
        </p:spPr>
        <p:txBody>
          <a:bodyPr lIns="91440">
            <a:noAutofit/>
          </a:bodyPr>
          <a:lstStyle>
            <a:lvl1pPr algn="l" defTabSz="1463040" rtl="0" eaLnBrk="1" latinLnBrk="0" hangingPunct="1">
              <a:spcBef>
                <a:spcPct val="0"/>
              </a:spcBef>
              <a:buNone/>
              <a:defRPr lang="en-US" sz="4000" b="0" i="0" kern="1200" cap="none" baseline="0" dirty="0">
                <a:solidFill>
                  <a:schemeClr val="bg1"/>
                </a:solidFill>
                <a:latin typeface="+mj-lt"/>
                <a:ea typeface="Times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5C72A97E-78EF-DAED-456A-D9CCEC8F651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3777" y="2955782"/>
            <a:ext cx="6367654" cy="910340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ea typeface="Noto Sans Medium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0FC2DEB-364A-EE6C-72DF-CE384CB663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822635" y="0"/>
            <a:ext cx="1807765" cy="723106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769E88A-9E9D-E35E-E6CC-F7875252DE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0800000">
            <a:off x="11014870" y="-1"/>
            <a:ext cx="1807765" cy="72310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795131-BF90-2397-9BE8-86AE42617B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24690" y="0"/>
            <a:ext cx="1807765" cy="7231061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6E904E0F-9C02-56BE-7DF9-ADE6E1C29A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588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eaker_Blu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4630400" cy="723106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8547100" y="3698758"/>
            <a:ext cx="608330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547100" y="1530220"/>
            <a:ext cx="5580062" cy="2050895"/>
          </a:xfrm>
        </p:spPr>
        <p:txBody>
          <a:bodyPr>
            <a:noAutofit/>
          </a:bodyPr>
          <a:lstStyle>
            <a:lvl1pPr algn="l" defTabSz="146304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4000" b="0" i="0" kern="1200" cap="none" baseline="0" dirty="0">
                <a:solidFill>
                  <a:schemeClr val="bg1"/>
                </a:solidFill>
                <a:latin typeface="+mj-lt"/>
                <a:ea typeface="Times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612F83A-DB6F-F511-2661-4228658F732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345739" y="7492621"/>
            <a:ext cx="1768351" cy="454588"/>
          </a:xfrm>
          <a:prstGeom prst="rect">
            <a:avLst/>
          </a:prstGeom>
        </p:spPr>
      </p:pic>
      <p:sp>
        <p:nvSpPr>
          <p:cNvPr id="5" name="Text Placeholder 13">
            <a:extLst>
              <a:ext uri="{FF2B5EF4-FFF2-40B4-BE49-F238E27FC236}">
                <a16:creationId xmlns:a16="http://schemas.microsoft.com/office/drawing/2014/main" id="{BD5C8983-9837-9124-4B5B-8C9E6E1E354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547100" y="3956962"/>
            <a:ext cx="5580062" cy="910340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ea typeface="Noto Sans Medium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657B30E0-B710-C5EF-4F55-0FD6FC853D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366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/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91440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29CB7604-41D7-C52B-91F1-8825BBA54CC8}"/>
              </a:ext>
            </a:extLst>
          </p:cNvPr>
          <p:cNvSpPr/>
          <p:nvPr userDrawn="1"/>
        </p:nvSpPr>
        <p:spPr>
          <a:xfrm>
            <a:off x="0" y="1714500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A7C2C21-21DC-C1D3-2FC5-B4D312E2630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3238" y="2036829"/>
            <a:ext cx="2488018" cy="509587"/>
          </a:xfrm>
        </p:spPr>
        <p:txBody>
          <a:bodyPr/>
          <a:lstStyle>
            <a:lvl1pPr marL="0" indent="0" algn="r">
              <a:buNone/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Group 1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D67C484B-16A7-DDBF-14F2-86FF1A28434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3238" y="2909795"/>
            <a:ext cx="2488018" cy="509587"/>
          </a:xfrm>
        </p:spPr>
        <p:txBody>
          <a:bodyPr/>
          <a:lstStyle>
            <a:lvl1pPr marL="0" indent="0" algn="r">
              <a:buNone/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Group 2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A7991BED-ABDA-00E6-FA19-59ECC9513C7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3237" y="3782761"/>
            <a:ext cx="2488018" cy="509587"/>
          </a:xfrm>
        </p:spPr>
        <p:txBody>
          <a:bodyPr/>
          <a:lstStyle>
            <a:lvl1pPr marL="0" indent="0" algn="r">
              <a:buNone/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Group 3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EB9D5586-12D0-0617-0E83-18566F5F3D3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03237" y="4655727"/>
            <a:ext cx="2488018" cy="509587"/>
          </a:xfrm>
        </p:spPr>
        <p:txBody>
          <a:bodyPr/>
          <a:lstStyle>
            <a:lvl1pPr marL="0" indent="0" algn="r">
              <a:buNone/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Group 4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CF0DDFD5-43B7-F702-6963-ED560A9829A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3237" y="5528693"/>
            <a:ext cx="2488018" cy="509587"/>
          </a:xfrm>
        </p:spPr>
        <p:txBody>
          <a:bodyPr/>
          <a:lstStyle>
            <a:lvl1pPr marL="0" indent="0" algn="r">
              <a:buNone/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Group 5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80CEF86B-120C-0941-9E60-043E44E6764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3237" y="6401657"/>
            <a:ext cx="2488018" cy="509587"/>
          </a:xfrm>
        </p:spPr>
        <p:txBody>
          <a:bodyPr/>
          <a:lstStyle>
            <a:lvl1pPr marL="0" indent="0" algn="r">
              <a:buNone/>
              <a:defRPr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Group 6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BE026C21-57F3-D6D8-15BF-C37F4D4FE58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494493" y="2036829"/>
            <a:ext cx="10632670" cy="509587"/>
          </a:xfrm>
        </p:spPr>
        <p:txBody>
          <a:bodyPr/>
          <a:lstStyle>
            <a:lvl1pPr marL="0" indent="0" algn="l">
              <a:buNone/>
              <a:defRPr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76A126D3-BDF5-3AEE-1652-826946CF5D5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494493" y="2909795"/>
            <a:ext cx="10632670" cy="509587"/>
          </a:xfrm>
        </p:spPr>
        <p:txBody>
          <a:bodyPr/>
          <a:lstStyle>
            <a:lvl1pPr marL="0" indent="0" algn="l">
              <a:buNone/>
              <a:defRPr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BBFF508D-A562-2556-E822-0712912C76D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494492" y="3782761"/>
            <a:ext cx="10632670" cy="509587"/>
          </a:xfrm>
        </p:spPr>
        <p:txBody>
          <a:bodyPr/>
          <a:lstStyle>
            <a:lvl1pPr marL="0" indent="0" algn="l">
              <a:buNone/>
              <a:defRPr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9A7B486F-B636-3264-024E-F220C2E86F2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494492" y="4655727"/>
            <a:ext cx="10632670" cy="509587"/>
          </a:xfrm>
        </p:spPr>
        <p:txBody>
          <a:bodyPr/>
          <a:lstStyle>
            <a:lvl1pPr marL="0" indent="0" algn="l">
              <a:buNone/>
              <a:defRPr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A85B539F-6478-15FE-15B6-DF8BF611045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94492" y="5528693"/>
            <a:ext cx="10632670" cy="509587"/>
          </a:xfrm>
        </p:spPr>
        <p:txBody>
          <a:bodyPr/>
          <a:lstStyle>
            <a:lvl1pPr marL="0" indent="0" algn="l">
              <a:buNone/>
              <a:defRPr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58F8F0E5-9313-5F1C-EA96-805FDEBFAAE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94492" y="6401657"/>
            <a:ext cx="10632670" cy="509587"/>
          </a:xfrm>
        </p:spPr>
        <p:txBody>
          <a:bodyPr/>
          <a:lstStyle>
            <a:lvl1pPr marL="0" indent="0" algn="l">
              <a:buNone/>
              <a:defRPr b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56C1EBB-5DA5-BF02-BDC5-AA34C3503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8898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in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>
            <a:extLst>
              <a:ext uri="{FF2B5EF4-FFF2-40B4-BE49-F238E27FC236}">
                <a16:creationId xmlns:a16="http://schemas.microsoft.com/office/drawing/2014/main" id="{1A7477AD-DFD3-6E09-ADB5-2626AFF82BB1}"/>
              </a:ext>
            </a:extLst>
          </p:cNvPr>
          <p:cNvSpPr/>
          <p:nvPr userDrawn="1"/>
        </p:nvSpPr>
        <p:spPr>
          <a:xfrm>
            <a:off x="0" y="1714500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91440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237" y="2652903"/>
            <a:ext cx="13623926" cy="4213507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8E0690B-A650-10E2-4533-EBACCFF1E0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3238" y="1960631"/>
            <a:ext cx="13623924" cy="596900"/>
          </a:xfrm>
        </p:spPr>
        <p:txBody>
          <a:bodyPr/>
          <a:lstStyle>
            <a:lvl1pPr marL="0" indent="0">
              <a:buNone/>
              <a:defRPr sz="280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F2C4C05A-3048-8787-2847-1F300FCF8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7763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block Content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>
            <a:extLst>
              <a:ext uri="{FF2B5EF4-FFF2-40B4-BE49-F238E27FC236}">
                <a16:creationId xmlns:a16="http://schemas.microsoft.com/office/drawing/2014/main" id="{1A7477AD-DFD3-6E09-ADB5-2626AFF82BB1}"/>
              </a:ext>
            </a:extLst>
          </p:cNvPr>
          <p:cNvSpPr/>
          <p:nvPr userDrawn="1"/>
        </p:nvSpPr>
        <p:spPr>
          <a:xfrm>
            <a:off x="0" y="1714500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91440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237" y="2652903"/>
            <a:ext cx="6666189" cy="4213507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8E0690B-A650-10E2-4533-EBACCFF1E0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3238" y="1960631"/>
            <a:ext cx="6666188" cy="596900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7FC8DC0-6478-538D-D5BB-1C7A5196457F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7460973" y="2652903"/>
            <a:ext cx="6666189" cy="4213507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582A5401-52A2-8570-1E7F-12F6CAFEBEA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60974" y="1960631"/>
            <a:ext cx="6666188" cy="596900"/>
          </a:xfrm>
        </p:spPr>
        <p:txBody>
          <a:bodyPr/>
          <a:lstStyle>
            <a:lvl1pPr marL="0" indent="0">
              <a:buNone/>
              <a:defRPr sz="2800"/>
            </a:lvl1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86B23157-C7C5-A8CF-164C-6F71BC03A2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9803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Block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68898" y="801451"/>
            <a:ext cx="8958263" cy="101635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8899" y="2145118"/>
            <a:ext cx="8958263" cy="5170082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5FA95EFE-A82E-97DE-9182-57C867C5A4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3" y="0"/>
            <a:ext cx="49149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E74F657-CE88-2203-5F5D-65C0CCA673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2601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Block with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33640" y="1127200"/>
            <a:ext cx="5486400" cy="1017918"/>
          </a:xfrm>
        </p:spPr>
        <p:txBody>
          <a:bodyPr>
            <a:noAutofit/>
          </a:bodyPr>
          <a:lstStyle>
            <a:lvl1pPr>
              <a:defRPr sz="280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Slide Subtitle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33640" y="2305437"/>
            <a:ext cx="5567953" cy="4436069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5F5E3664-151B-7A7F-4F7C-2A507E6478C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914898" y="0"/>
            <a:ext cx="33782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CEC826-D1F7-EA99-352F-49B6565DAE2C}"/>
              </a:ext>
            </a:extLst>
          </p:cNvPr>
          <p:cNvSpPr/>
          <p:nvPr userDrawn="1"/>
        </p:nvSpPr>
        <p:spPr>
          <a:xfrm>
            <a:off x="0" y="0"/>
            <a:ext cx="4914898" cy="8229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00F2A52D-6982-1DF0-3FA0-210C5B9B838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2588" y="2502858"/>
            <a:ext cx="3540125" cy="2179637"/>
          </a:xfrm>
        </p:spPr>
        <p:txBody>
          <a:bodyPr/>
          <a:lstStyle>
            <a:lvl1pPr marL="0" indent="0">
              <a:buNone/>
              <a:defRPr sz="4000">
                <a:solidFill>
                  <a:schemeClr val="bg1"/>
                </a:solidFill>
                <a:latin typeface="+mj-lt"/>
              </a:defRPr>
            </a:lvl1pPr>
            <a:lvl2pPr>
              <a:defRPr sz="4000">
                <a:solidFill>
                  <a:schemeClr val="bg1"/>
                </a:solidFill>
                <a:latin typeface="+mj-lt"/>
              </a:defRPr>
            </a:lvl2pPr>
            <a:lvl3pPr>
              <a:defRPr sz="4000">
                <a:solidFill>
                  <a:schemeClr val="bg1"/>
                </a:solidFill>
                <a:latin typeface="+mj-lt"/>
              </a:defRPr>
            </a:lvl3pPr>
            <a:lvl4pPr>
              <a:defRPr sz="4000">
                <a:solidFill>
                  <a:schemeClr val="bg1"/>
                </a:solidFill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Click To Edit Slide 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C6F681F-0D2D-8334-C08A-5E22FD0B78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0375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lain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91440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237" y="2652903"/>
            <a:ext cx="13623926" cy="4213507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8E0690B-A650-10E2-4533-EBACCFF1E0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3238" y="1960631"/>
            <a:ext cx="13623924" cy="596900"/>
          </a:xfrm>
        </p:spPr>
        <p:txBody>
          <a:bodyPr/>
          <a:lstStyle>
            <a:lvl1pPr marL="0" indent="0">
              <a:buNone/>
              <a:defRPr sz="280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AF8B6F9-70E2-DC92-6A96-A82D7F4A63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8802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lain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237" y="1960631"/>
            <a:ext cx="13623926" cy="5247691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91440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C15D3A71-7794-FE21-D1CE-74B73F6431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7040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With Subhead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3F7C280F-A550-5B4E-3602-72F37960F701}"/>
              </a:ext>
            </a:extLst>
          </p:cNvPr>
          <p:cNvSpPr/>
          <p:nvPr userDrawn="1"/>
        </p:nvSpPr>
        <p:spPr>
          <a:xfrm>
            <a:off x="0" y="1714500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8" y="329565"/>
            <a:ext cx="13623925" cy="101635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886010" y="2298700"/>
            <a:ext cx="5908487" cy="762000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7740505" y="2298700"/>
            <a:ext cx="6369195" cy="762000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Content Placeholder 16"/>
          <p:cNvSpPr>
            <a:spLocks noGrp="1"/>
          </p:cNvSpPr>
          <p:nvPr>
            <p:ph sz="quarter" idx="17"/>
          </p:nvPr>
        </p:nvSpPr>
        <p:spPr>
          <a:xfrm>
            <a:off x="886010" y="3230815"/>
            <a:ext cx="5908489" cy="306838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2" name="Content Placeholder 16"/>
          <p:cNvSpPr>
            <a:spLocks noGrp="1"/>
          </p:cNvSpPr>
          <p:nvPr>
            <p:ph sz="quarter" idx="18"/>
          </p:nvPr>
        </p:nvSpPr>
        <p:spPr>
          <a:xfrm>
            <a:off x="7740505" y="3230815"/>
            <a:ext cx="6369192" cy="306838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D8B0D8F-E258-44DF-0899-A537C3490F15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02186" y="2298700"/>
            <a:ext cx="0" cy="400050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1842E2-D7BE-65D5-63F4-9548CA8AE0C1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7315200" y="2298700"/>
            <a:ext cx="0" cy="400050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8FD829-7BA5-3C6D-763D-59772F8506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5523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With Subhead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3F7C280F-A550-5B4E-3602-72F37960F701}"/>
              </a:ext>
            </a:extLst>
          </p:cNvPr>
          <p:cNvSpPr/>
          <p:nvPr userDrawn="1"/>
        </p:nvSpPr>
        <p:spPr>
          <a:xfrm>
            <a:off x="0" y="1714500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8" y="329565"/>
            <a:ext cx="13623925" cy="101635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886011" y="2298700"/>
            <a:ext cx="3771490" cy="762000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5425146" y="2298700"/>
            <a:ext cx="3771491" cy="762000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Content Placeholder 16"/>
          <p:cNvSpPr>
            <a:spLocks noGrp="1"/>
          </p:cNvSpPr>
          <p:nvPr>
            <p:ph sz="quarter" idx="17"/>
          </p:nvPr>
        </p:nvSpPr>
        <p:spPr>
          <a:xfrm>
            <a:off x="886011" y="3230815"/>
            <a:ext cx="3771490" cy="306838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2" name="Content Placeholder 16"/>
          <p:cNvSpPr>
            <a:spLocks noGrp="1"/>
          </p:cNvSpPr>
          <p:nvPr>
            <p:ph sz="quarter" idx="18"/>
          </p:nvPr>
        </p:nvSpPr>
        <p:spPr>
          <a:xfrm>
            <a:off x="5425146" y="3230815"/>
            <a:ext cx="3771487" cy="306838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D8B0D8F-E258-44DF-0899-A537C3490F15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02186" y="2298700"/>
            <a:ext cx="0" cy="400050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7BB201C-481A-0938-9DB5-D0C110A33E15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041323" y="2298700"/>
            <a:ext cx="0" cy="400050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5429DB8-28BE-3F8C-CCED-A9CFC8697C81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9585120" y="2298700"/>
            <a:ext cx="0" cy="400050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7F7AAA09-1185-7F6B-0EB9-01E5747EB07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968942" y="2300767"/>
            <a:ext cx="3771491" cy="762000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16">
            <a:extLst>
              <a:ext uri="{FF2B5EF4-FFF2-40B4-BE49-F238E27FC236}">
                <a16:creationId xmlns:a16="http://schemas.microsoft.com/office/drawing/2014/main" id="{514F11C7-C221-F797-F5B3-84BD44C358BD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9968942" y="3230814"/>
            <a:ext cx="3771487" cy="306838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0B3B5F0-7DA3-0644-2322-57C95423A7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837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e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F5FC2D6-258E-2A4C-99EE-17BDF6F362B5}"/>
              </a:ext>
            </a:extLst>
          </p:cNvPr>
          <p:cNvSpPr/>
          <p:nvPr userDrawn="1"/>
        </p:nvSpPr>
        <p:spPr bwMode="auto">
          <a:xfrm>
            <a:off x="-18169" y="0"/>
            <a:ext cx="14630380" cy="8229600"/>
          </a:xfrm>
          <a:prstGeom prst="rect">
            <a:avLst/>
          </a:prstGeom>
          <a:solidFill>
            <a:srgbClr val="003324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D9FEA5-9836-9524-A302-D1D4F2E9659B}"/>
              </a:ext>
            </a:extLst>
          </p:cNvPr>
          <p:cNvSpPr txBox="1"/>
          <p:nvPr userDrawn="1"/>
        </p:nvSpPr>
        <p:spPr>
          <a:xfrm>
            <a:off x="7315201" y="6302865"/>
            <a:ext cx="7315210" cy="5386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NI is now part of Emerson.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C7C3A04-5ACC-9406-6430-633BD279D71A}"/>
              </a:ext>
            </a:extLst>
          </p:cNvPr>
          <p:cNvGrpSpPr/>
          <p:nvPr userDrawn="1"/>
        </p:nvGrpSpPr>
        <p:grpSpPr>
          <a:xfrm>
            <a:off x="-18169" y="2286000"/>
            <a:ext cx="14648569" cy="3703320"/>
            <a:chOff x="-18169" y="2286000"/>
            <a:chExt cx="14648569" cy="370332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759A243-D4BD-B21B-048D-9B09055AE6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0961"/>
            <a:stretch/>
          </p:blipFill>
          <p:spPr>
            <a:xfrm>
              <a:off x="-18169" y="2286000"/>
              <a:ext cx="7310005" cy="3703320"/>
            </a:xfrm>
            <a:prstGeom prst="rect">
              <a:avLst/>
            </a:prstGeom>
          </p:spPr>
        </p:pic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6CA2C6D-3564-33D7-792B-64B8B743551B}"/>
                </a:ext>
              </a:extLst>
            </p:cNvPr>
            <p:cNvGrpSpPr/>
            <p:nvPr/>
          </p:nvGrpSpPr>
          <p:grpSpPr>
            <a:xfrm>
              <a:off x="7269486" y="2286000"/>
              <a:ext cx="3703320" cy="3703320"/>
              <a:chOff x="7315201" y="2286000"/>
              <a:chExt cx="3657600" cy="36576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409AA2B-E82A-8F52-1A60-7CF6FAA2C81C}"/>
                  </a:ext>
                </a:extLst>
              </p:cNvPr>
              <p:cNvSpPr/>
              <p:nvPr/>
            </p:nvSpPr>
            <p:spPr bwMode="auto">
              <a:xfrm>
                <a:off x="7315201" y="2286000"/>
                <a:ext cx="3657600" cy="3657600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 wrap="square" rtlCol="0" anchor="ctr"/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 dirty="0">
                  <a:solidFill>
                    <a:srgbClr val="FFFFFF"/>
                  </a:solidFill>
                </a:endParaRPr>
              </a:p>
            </p:txBody>
          </p:sp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0B9F5234-F489-0648-39B6-3B20A79810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19443" y="3702677"/>
                <a:ext cx="1249117" cy="824247"/>
              </a:xfrm>
              <a:prstGeom prst="rect">
                <a:avLst/>
              </a:prstGeom>
            </p:spPr>
          </p:pic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E582C6C-431F-A9BB-178C-8E7F5496CAF0}"/>
                </a:ext>
              </a:extLst>
            </p:cNvPr>
            <p:cNvGrpSpPr/>
            <p:nvPr/>
          </p:nvGrpSpPr>
          <p:grpSpPr>
            <a:xfrm>
              <a:off x="10927080" y="2286000"/>
              <a:ext cx="3703320" cy="3703320"/>
              <a:chOff x="10927080" y="2286000"/>
              <a:chExt cx="3703320" cy="36576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FF8A3EEC-017C-581A-23CC-F68BFDF0FBBC}"/>
                  </a:ext>
                </a:extLst>
              </p:cNvPr>
              <p:cNvSpPr/>
              <p:nvPr/>
            </p:nvSpPr>
            <p:spPr bwMode="auto">
              <a:xfrm>
                <a:off x="10927080" y="2286000"/>
                <a:ext cx="3703320" cy="365760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 wrap="square" rtlCol="0" anchor="ctr"/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 dirty="0">
                  <a:solidFill>
                    <a:srgbClr val="FFFFFF"/>
                  </a:solidFill>
                </a:endParaRPr>
              </a:p>
            </p:txBody>
          </p:sp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849BA756-E2FB-8D45-BB82-A955EBBDF9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1400551" y="3414276"/>
                <a:ext cx="2802098" cy="1401049"/>
              </a:xfrm>
              <a:prstGeom prst="rect">
                <a:avLst/>
              </a:prstGeom>
            </p:spPr>
          </p:pic>
        </p:grp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50ED1-DB5B-ABCC-5F7C-40C47AA2A7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96788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/head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16"/>
          <p:cNvSpPr>
            <a:spLocks noGrp="1"/>
          </p:cNvSpPr>
          <p:nvPr>
            <p:ph sz="quarter" idx="17"/>
          </p:nvPr>
        </p:nvSpPr>
        <p:spPr>
          <a:xfrm>
            <a:off x="5751516" y="2600325"/>
            <a:ext cx="8375616" cy="3113472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339725" indent="0">
              <a:lnSpc>
                <a:spcPct val="150000"/>
              </a:lnSpc>
              <a:buNone/>
              <a:defRPr sz="2000"/>
            </a:lvl2pPr>
            <a:lvl3pPr marL="688975" indent="0">
              <a:lnSpc>
                <a:spcPct val="150000"/>
              </a:lnSpc>
              <a:buNone/>
              <a:defRPr sz="2000"/>
            </a:lvl3pPr>
            <a:lvl4pPr marL="976312" indent="0">
              <a:lnSpc>
                <a:spcPct val="150000"/>
              </a:lnSpc>
              <a:buNone/>
              <a:defRPr sz="2000"/>
            </a:lvl4pPr>
            <a:lvl5pPr marL="1314450" indent="0">
              <a:lnSpc>
                <a:spcPct val="150000"/>
              </a:lnSpc>
              <a:buNone/>
              <a:defRPr sz="20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D8B0D8F-E258-44DF-0899-A537C3490F15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497514" y="1943100"/>
            <a:ext cx="0" cy="487438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D9C47752-FC8E-7273-4E3D-C0E64C8D618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51515" y="5819685"/>
            <a:ext cx="4592639" cy="365011"/>
          </a:xfrm>
        </p:spPr>
        <p:txBody>
          <a:bodyPr anchor="b">
            <a:noAutofit/>
          </a:bodyPr>
          <a:lstStyle>
            <a:lvl1pPr marL="0" indent="0" algn="l">
              <a:buNone/>
              <a:defRPr sz="1600" b="1" i="0">
                <a:solidFill>
                  <a:schemeClr val="tx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Content Placeholder 16">
            <a:extLst>
              <a:ext uri="{FF2B5EF4-FFF2-40B4-BE49-F238E27FC236}">
                <a16:creationId xmlns:a16="http://schemas.microsoft.com/office/drawing/2014/main" id="{807962F9-1629-7C38-601F-666AEEED64CC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5751515" y="6158867"/>
            <a:ext cx="4592639" cy="747222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339725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688975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976312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1314450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2216B4B-E4E8-23D5-7E23-FB5B3CAB89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97515" y="801451"/>
            <a:ext cx="8629618" cy="606582"/>
          </a:xfrm>
        </p:spPr>
        <p:txBody>
          <a:bodyPr>
            <a:noAutofit/>
          </a:bodyPr>
          <a:lstStyle>
            <a:lvl1pPr>
              <a:defRPr sz="32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D794A3B-B179-A62D-2C7D-5B5E0E5D6BB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3" y="0"/>
            <a:ext cx="49149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pic>
        <p:nvPicPr>
          <p:cNvPr id="9" name="Picture 8" descr="A green and black half circle&#10;&#10;Description automatically generated">
            <a:extLst>
              <a:ext uri="{FF2B5EF4-FFF2-40B4-BE49-F238E27FC236}">
                <a16:creationId xmlns:a16="http://schemas.microsoft.com/office/drawing/2014/main" id="{039F9885-A89B-EB2E-F0EF-DA862080C5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51515" y="1943100"/>
            <a:ext cx="420678" cy="420678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EDF60FBE-1FA4-1819-4C58-4B5855D891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1053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w/headsho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D94836B-C64F-B87F-049E-8D959535578D}"/>
              </a:ext>
            </a:extLst>
          </p:cNvPr>
          <p:cNvSpPr/>
          <p:nvPr userDrawn="1"/>
        </p:nvSpPr>
        <p:spPr>
          <a:xfrm>
            <a:off x="0" y="0"/>
            <a:ext cx="14630400" cy="72310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1" name="Content Placeholder 16"/>
          <p:cNvSpPr>
            <a:spLocks noGrp="1"/>
          </p:cNvSpPr>
          <p:nvPr>
            <p:ph sz="quarter" idx="17"/>
          </p:nvPr>
        </p:nvSpPr>
        <p:spPr>
          <a:xfrm>
            <a:off x="5441430" y="2074470"/>
            <a:ext cx="8604349" cy="4737885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bg1"/>
                </a:solidFill>
              </a:defRPr>
            </a:lvl1pPr>
            <a:lvl2pPr marL="339725" indent="0">
              <a:lnSpc>
                <a:spcPct val="150000"/>
              </a:lnSpc>
              <a:buNone/>
              <a:defRPr sz="2000">
                <a:solidFill>
                  <a:schemeClr val="bg1"/>
                </a:solidFill>
              </a:defRPr>
            </a:lvl2pPr>
            <a:lvl3pPr marL="688975" indent="0">
              <a:lnSpc>
                <a:spcPct val="150000"/>
              </a:lnSpc>
              <a:buNone/>
              <a:defRPr sz="2000">
                <a:solidFill>
                  <a:schemeClr val="bg1"/>
                </a:solidFill>
              </a:defRPr>
            </a:lvl3pPr>
            <a:lvl4pPr marL="976312" indent="0">
              <a:lnSpc>
                <a:spcPct val="150000"/>
              </a:lnSpc>
              <a:buNone/>
              <a:defRPr sz="2000">
                <a:solidFill>
                  <a:schemeClr val="bg1"/>
                </a:solidFill>
              </a:defRPr>
            </a:lvl4pPr>
            <a:lvl5pPr marL="1314450" indent="0">
              <a:lnSpc>
                <a:spcPct val="150000"/>
              </a:lnSpc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D8B0D8F-E258-44DF-0899-A537C3490F15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5048559" y="891390"/>
            <a:ext cx="0" cy="5926099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4" name="Text Placeholder 13">
            <a:extLst>
              <a:ext uri="{FF2B5EF4-FFF2-40B4-BE49-F238E27FC236}">
                <a16:creationId xmlns:a16="http://schemas.microsoft.com/office/drawing/2014/main" id="{D9C47752-FC8E-7273-4E3D-C0E64C8D618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0702" y="5699765"/>
            <a:ext cx="4014988" cy="365011"/>
          </a:xfrm>
        </p:spPr>
        <p:txBody>
          <a:bodyPr anchor="b">
            <a:noAutofit/>
          </a:bodyPr>
          <a:lstStyle>
            <a:lvl1pPr marL="0" indent="0" algn="l">
              <a:buNone/>
              <a:defRPr sz="1600" b="1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8" name="Content Placeholder 16">
            <a:extLst>
              <a:ext uri="{FF2B5EF4-FFF2-40B4-BE49-F238E27FC236}">
                <a16:creationId xmlns:a16="http://schemas.microsoft.com/office/drawing/2014/main" id="{807962F9-1629-7C38-601F-666AEEED64CC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40702" y="6038947"/>
            <a:ext cx="4014988" cy="778542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  <a:lvl2pPr marL="339725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2pPr>
            <a:lvl3pPr marL="688975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3pPr>
            <a:lvl4pPr marL="976312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4pPr>
            <a:lvl5pPr marL="1314450" indent="0" algn="l">
              <a:spcBef>
                <a:spcPts val="0"/>
              </a:spcBef>
              <a:spcAft>
                <a:spcPts val="600"/>
              </a:spcAft>
              <a:buNone/>
              <a:defRPr sz="1600" b="0" i="0">
                <a:solidFill>
                  <a:schemeClr val="bg1"/>
                </a:solidFill>
                <a:latin typeface="Arial Narrow" panose="020B0604020202020204" pitchFamily="34" charset="0"/>
                <a:cs typeface="Arial Narrow" panose="020B0604020202020204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2216B4B-E4E8-23D5-7E23-FB5B3CAB89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700" y="1417244"/>
            <a:ext cx="4014983" cy="2809981"/>
          </a:xfrm>
        </p:spPr>
        <p:txBody>
          <a:bodyPr anchor="t">
            <a:noAutofit/>
          </a:bodyPr>
          <a:lstStyle>
            <a:lvl1pPr>
              <a:defRPr sz="320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Click To Edit Slide Title</a:t>
            </a:r>
          </a:p>
        </p:txBody>
      </p:sp>
      <p:pic>
        <p:nvPicPr>
          <p:cNvPr id="9" name="Picture 8" descr="A green and black half circle&#10;&#10;Description automatically generated">
            <a:extLst>
              <a:ext uri="{FF2B5EF4-FFF2-40B4-BE49-F238E27FC236}">
                <a16:creationId xmlns:a16="http://schemas.microsoft.com/office/drawing/2014/main" id="{039F9885-A89B-EB2E-F0EF-DA862080C5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41430" y="1417245"/>
            <a:ext cx="420678" cy="420678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B900EC3-FE66-C186-77D4-CB898A392C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3926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91440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899A62D2-4FA2-5638-ADF6-566B9B8B0B31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03238" y="1863523"/>
            <a:ext cx="13623924" cy="5231757"/>
          </a:xfrm>
        </p:spPr>
        <p:txBody>
          <a:bodyPr/>
          <a:lstStyle/>
          <a:p>
            <a:r>
              <a:rPr lang="en-US" smtClean="0"/>
              <a:t>Click icon to add table</a:t>
            </a:r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440C264-907A-2A22-91CB-67E7EF96F1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37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shot Featur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3F7C280F-A550-5B4E-3602-72F37960F701}"/>
              </a:ext>
            </a:extLst>
          </p:cNvPr>
          <p:cNvSpPr/>
          <p:nvPr userDrawn="1"/>
        </p:nvSpPr>
        <p:spPr>
          <a:xfrm>
            <a:off x="0" y="1714500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8" y="329565"/>
            <a:ext cx="13623925" cy="101635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Slide Title</a:t>
            </a:r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2500486" y="2340350"/>
            <a:ext cx="11626676" cy="503523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1" name="Content Placeholder 16"/>
          <p:cNvSpPr>
            <a:spLocks noGrp="1"/>
          </p:cNvSpPr>
          <p:nvPr>
            <p:ph sz="quarter" idx="17" hasCustomPrompt="1"/>
          </p:nvPr>
        </p:nvSpPr>
        <p:spPr>
          <a:xfrm>
            <a:off x="2500486" y="2886393"/>
            <a:ext cx="11626676" cy="136663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600"/>
            </a:lvl1pPr>
            <a:lvl2pPr marL="339725" indent="0">
              <a:buNone/>
              <a:defRPr sz="1600"/>
            </a:lvl2pPr>
            <a:lvl3pPr marL="688975" indent="0">
              <a:buNone/>
              <a:defRPr sz="1600"/>
            </a:lvl3pPr>
            <a:lvl4pPr marL="976312" indent="0">
              <a:buNone/>
              <a:defRPr sz="1600"/>
            </a:lvl4pPr>
            <a:lvl5pPr marL="131445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90BE259-1380-7F27-3E64-533E1C56F5F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03238" y="2432749"/>
            <a:ext cx="1684314" cy="1682051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6340FD9B-AE60-3404-C819-CD753CD6CA2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500486" y="4596722"/>
            <a:ext cx="11626676" cy="503523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76DBD51D-CD95-46A6-B925-503D5128623C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2500486" y="5142765"/>
            <a:ext cx="11626676" cy="1366630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600"/>
            </a:lvl1pPr>
            <a:lvl2pPr marL="339725" indent="0">
              <a:buNone/>
              <a:defRPr sz="1600"/>
            </a:lvl2pPr>
            <a:lvl3pPr marL="688975" indent="0">
              <a:buNone/>
              <a:defRPr sz="1600"/>
            </a:lvl3pPr>
            <a:lvl4pPr marL="976312" indent="0">
              <a:buNone/>
              <a:defRPr sz="1600"/>
            </a:lvl4pPr>
            <a:lvl5pPr marL="131445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8" name="Picture Placeholder 6">
            <a:extLst>
              <a:ext uri="{FF2B5EF4-FFF2-40B4-BE49-F238E27FC236}">
                <a16:creationId xmlns:a16="http://schemas.microsoft.com/office/drawing/2014/main" id="{B4D58A6A-B651-A158-704E-ED16D440AE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03238" y="4689121"/>
            <a:ext cx="1684314" cy="1682051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AB2B1C0E-D76E-924F-D78D-DA11B6B654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51424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8" y="616687"/>
            <a:ext cx="4302678" cy="729227"/>
          </a:xfrm>
        </p:spPr>
        <p:txBody>
          <a:bodyPr lIns="91440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03237" y="1597026"/>
            <a:ext cx="3060250" cy="1348193"/>
          </a:xfrm>
        </p:spPr>
        <p:txBody>
          <a:bodyPr>
            <a:noAutofit/>
          </a:bodyPr>
          <a:lstStyle>
            <a:lvl1pPr marL="0" indent="0">
              <a:buNone/>
              <a:defRPr sz="2800"/>
            </a:lvl1pPr>
            <a:lvl2pPr marL="339725" indent="0">
              <a:buNone/>
              <a:defRPr sz="2800"/>
            </a:lvl2pPr>
            <a:lvl3pPr marL="688975" indent="0">
              <a:buNone/>
              <a:defRPr sz="2800"/>
            </a:lvl3pPr>
            <a:lvl4pPr marL="976312" indent="0">
              <a:buNone/>
              <a:defRPr sz="2800"/>
            </a:lvl4pPr>
            <a:lvl5pPr marL="1314450" indent="0">
              <a:buNone/>
              <a:defRPr sz="2800"/>
            </a:lvl5pPr>
          </a:lstStyle>
          <a:p>
            <a:pPr lvl="0"/>
            <a:r>
              <a:rPr lang="en-US" dirty="0"/>
              <a:t>Click to edit subtitle text</a:t>
            </a: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0F6CA80A-BA8C-B7F2-8C4E-F84D62670B2D}"/>
              </a:ext>
            </a:extLst>
          </p:cNvPr>
          <p:cNvSpPr>
            <a:spLocks noGrp="1"/>
          </p:cNvSpPr>
          <p:nvPr userDrawn="1">
            <p:ph type="pic" sz="quarter" idx="20"/>
          </p:nvPr>
        </p:nvSpPr>
        <p:spPr>
          <a:xfrm>
            <a:off x="503233" y="5760719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0DC35C0-C611-78A7-EFF1-0330D38B6D9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720853" y="5917437"/>
            <a:ext cx="1842633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EF97933E-A769-4EC3-221C-BD006D40E1B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20853" y="6222238"/>
            <a:ext cx="1842633" cy="587829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6" name="Picture Placeholder 6">
            <a:extLst>
              <a:ext uri="{FF2B5EF4-FFF2-40B4-BE49-F238E27FC236}">
                <a16:creationId xmlns:a16="http://schemas.microsoft.com/office/drawing/2014/main" id="{79D9B7D2-2E2B-3273-95B3-EF18CB903DCB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984049" y="5760719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D210B44B-5432-4C48-2886-68C6391780E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201669" y="5917437"/>
            <a:ext cx="1842633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FFAAB62C-3F7A-FE76-23EB-98DB2C24AA3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201669" y="6222238"/>
            <a:ext cx="1842633" cy="587829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0" name="Picture Placeholder 6">
            <a:extLst>
              <a:ext uri="{FF2B5EF4-FFF2-40B4-BE49-F238E27FC236}">
                <a16:creationId xmlns:a16="http://schemas.microsoft.com/office/drawing/2014/main" id="{91540D4C-2F55-AF9F-EB75-B005081C1B29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7459079" y="5760719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4F6C9556-BFE5-B01F-9587-486E3743580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76699" y="5917437"/>
            <a:ext cx="1842633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2ED38802-657F-81C9-048E-05CB3E058EF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76699" y="6222238"/>
            <a:ext cx="1842633" cy="587829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4" name="Picture Placeholder 6">
            <a:extLst>
              <a:ext uri="{FF2B5EF4-FFF2-40B4-BE49-F238E27FC236}">
                <a16:creationId xmlns:a16="http://schemas.microsoft.com/office/drawing/2014/main" id="{F6E8F21C-F64B-5865-6BCD-F80121E8E88E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10934109" y="5760719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535D82FB-2E4E-4B62-8878-B6A81F0D91C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151729" y="5917437"/>
            <a:ext cx="1842633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79396F1E-0D7A-C6CC-EFE8-C181FDAFC3F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2151729" y="6222238"/>
            <a:ext cx="1842633" cy="587829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8" name="Picture Placeholder 6">
            <a:extLst>
              <a:ext uri="{FF2B5EF4-FFF2-40B4-BE49-F238E27FC236}">
                <a16:creationId xmlns:a16="http://schemas.microsoft.com/office/drawing/2014/main" id="{94521486-C084-761E-652A-41F8EDD95CD2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503233" y="4161414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8DC7B0C1-3855-86C2-0A18-D670191A839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720853" y="4318132"/>
            <a:ext cx="1842633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8955BC9D-F392-B268-B8FA-CC8EA43E773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20853" y="4622933"/>
            <a:ext cx="1842633" cy="587829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2" name="Picture Placeholder 6">
            <a:extLst>
              <a:ext uri="{FF2B5EF4-FFF2-40B4-BE49-F238E27FC236}">
                <a16:creationId xmlns:a16="http://schemas.microsoft.com/office/drawing/2014/main" id="{BD558958-69BB-A734-6ACB-32F309A77CFF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3984049" y="4161414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F0B6883B-4B23-05B7-1A9A-829255DBC0D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201669" y="4318132"/>
            <a:ext cx="1842633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882FBF47-1EC2-57D6-A2F5-3CB615404C58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201669" y="4622933"/>
            <a:ext cx="1842633" cy="587829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6" name="Picture Placeholder 6">
            <a:extLst>
              <a:ext uri="{FF2B5EF4-FFF2-40B4-BE49-F238E27FC236}">
                <a16:creationId xmlns:a16="http://schemas.microsoft.com/office/drawing/2014/main" id="{B4F1ECC7-0294-0893-F7B6-4B719C20DB3C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7459079" y="4161414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CFE4742C-62A6-3943-3AB9-E1473AAB7BA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76699" y="4318132"/>
            <a:ext cx="1842633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1018C43F-F5F3-65A1-AD09-625021BFECD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76699" y="4622933"/>
            <a:ext cx="1842633" cy="587829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0" name="Picture Placeholder 6">
            <a:extLst>
              <a:ext uri="{FF2B5EF4-FFF2-40B4-BE49-F238E27FC236}">
                <a16:creationId xmlns:a16="http://schemas.microsoft.com/office/drawing/2014/main" id="{DCFA9079-BB94-319C-A413-6D8E15EEAD2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10934109" y="4161414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94925F85-A2AA-F720-3745-59937409054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2151729" y="4318132"/>
            <a:ext cx="1842633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BA19A9E8-6749-F611-3A66-EF24A8AA0084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2151729" y="4622933"/>
            <a:ext cx="1842633" cy="587829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4" name="Picture Placeholder 6">
            <a:extLst>
              <a:ext uri="{FF2B5EF4-FFF2-40B4-BE49-F238E27FC236}">
                <a16:creationId xmlns:a16="http://schemas.microsoft.com/office/drawing/2014/main" id="{4F4355E3-EC8E-5C40-BF7E-21130271D4CF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3984049" y="2567104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B899B7C8-075B-A7DA-BC67-2BE408DFE9DC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201669" y="2723822"/>
            <a:ext cx="1842633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64237FA6-A072-9159-A24D-79BBBDF4E064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201669" y="3028623"/>
            <a:ext cx="1842633" cy="587829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8" name="Picture Placeholder 6">
            <a:extLst>
              <a:ext uri="{FF2B5EF4-FFF2-40B4-BE49-F238E27FC236}">
                <a16:creationId xmlns:a16="http://schemas.microsoft.com/office/drawing/2014/main" id="{BABB45AB-EF52-4504-652B-34551886BBAF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7459079" y="2567104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739A6FDB-63BA-5D83-CAF0-EAB994855796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8676699" y="2723822"/>
            <a:ext cx="1842633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3CC40181-25B6-D371-6EDE-263324525C5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8676699" y="3028623"/>
            <a:ext cx="1842633" cy="587829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2" name="Picture Placeholder 6">
            <a:extLst>
              <a:ext uri="{FF2B5EF4-FFF2-40B4-BE49-F238E27FC236}">
                <a16:creationId xmlns:a16="http://schemas.microsoft.com/office/drawing/2014/main" id="{AECC4A25-8EE4-5F71-7039-B9D6B4729098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660759" y="919031"/>
            <a:ext cx="1125809" cy="1124296"/>
          </a:xfrm>
          <a:solidFill>
            <a:schemeClr val="bg1">
              <a:lumMod val="8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D886AF52-6F03-B5B1-ABE1-123DB0094CF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6878379" y="1075749"/>
            <a:ext cx="1842633" cy="377372"/>
          </a:xfrm>
        </p:spPr>
        <p:txBody>
          <a:bodyPr>
            <a:noAutofit/>
          </a:bodyPr>
          <a:lstStyle>
            <a:lvl1pPr marL="0" indent="0">
              <a:buNone/>
              <a:defRPr sz="1500" b="1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63C473C1-8B3A-5C7A-E473-B0F5F267A5D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878379" y="1380550"/>
            <a:ext cx="1842633" cy="587829"/>
          </a:xfrm>
        </p:spPr>
        <p:txBody>
          <a:bodyPr>
            <a:noAutofit/>
          </a:bodyPr>
          <a:lstStyle>
            <a:lvl1pPr marL="0" indent="0">
              <a:buNone/>
              <a:defRPr sz="1300" b="0" i="0">
                <a:latin typeface="Arial Narrow" panose="020B0604020202020204" pitchFamily="34" charset="0"/>
                <a:cs typeface="Arial Narrow" panose="020B0604020202020204" pitchFamily="34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B0155BC-BDA8-C818-E00A-BE1E32EAF0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13513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89C5C778-F4C0-C7CF-C813-C9C3A87D8E4E}"/>
              </a:ext>
            </a:extLst>
          </p:cNvPr>
          <p:cNvSpPr/>
          <p:nvPr userDrawn="1"/>
        </p:nvSpPr>
        <p:spPr>
          <a:xfrm>
            <a:off x="0" y="1714500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3EEB7A42-5110-13AD-1E86-1C14D8EA0C4A}"/>
              </a:ext>
            </a:extLst>
          </p:cNvPr>
          <p:cNvSpPr/>
          <p:nvPr userDrawn="1"/>
        </p:nvSpPr>
        <p:spPr>
          <a:xfrm>
            <a:off x="9706770" y="1714500"/>
            <a:ext cx="492363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7" y="329565"/>
            <a:ext cx="13623925" cy="101635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Titles Should Use Initial Caps </a:t>
            </a:r>
          </a:p>
        </p:txBody>
      </p:sp>
      <p:sp>
        <p:nvSpPr>
          <p:cNvPr id="5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503237" y="1872517"/>
            <a:ext cx="8713913" cy="762000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hart Placeholder 6"/>
          <p:cNvSpPr>
            <a:spLocks noGrp="1"/>
          </p:cNvSpPr>
          <p:nvPr>
            <p:ph type="chart" sz="quarter" idx="16"/>
          </p:nvPr>
        </p:nvSpPr>
        <p:spPr>
          <a:xfrm>
            <a:off x="503238" y="3045239"/>
            <a:ext cx="8713913" cy="38310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icon to add chart</a:t>
            </a:r>
            <a:endParaRPr lang="en-US" dirty="0"/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1BB87E08-F5B2-1C85-04B0-1A4D63D6F7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968942" y="1994359"/>
            <a:ext cx="4158220" cy="762000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16">
            <a:extLst>
              <a:ext uri="{FF2B5EF4-FFF2-40B4-BE49-F238E27FC236}">
                <a16:creationId xmlns:a16="http://schemas.microsoft.com/office/drawing/2014/main" id="{DFCB2DF8-8D4A-D112-A1F9-55A56C739C93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9968942" y="3045239"/>
            <a:ext cx="4158220" cy="383105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D8C89FE-E5DA-B993-1428-B78D5CC400E7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9968942" y="2900583"/>
            <a:ext cx="4158220" cy="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chemeClr val="bg2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F135AD9-D450-D550-8CBA-5F0400B4E9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7122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out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89C5C778-F4C0-C7CF-C813-C9C3A87D8E4E}"/>
              </a:ext>
            </a:extLst>
          </p:cNvPr>
          <p:cNvSpPr/>
          <p:nvPr userDrawn="1"/>
        </p:nvSpPr>
        <p:spPr>
          <a:xfrm>
            <a:off x="0" y="1714500"/>
            <a:ext cx="14630400" cy="5516564"/>
          </a:xfrm>
          <a:custGeom>
            <a:avLst/>
            <a:gdLst/>
            <a:ahLst/>
            <a:cxnLst/>
            <a:rect l="l" t="t" r="r" b="b"/>
            <a:pathLst>
              <a:path w="4064000" h="5619115">
                <a:moveTo>
                  <a:pt x="0" y="5618975"/>
                </a:moveTo>
                <a:lnTo>
                  <a:pt x="4063898" y="5618975"/>
                </a:lnTo>
                <a:lnTo>
                  <a:pt x="4063898" y="0"/>
                </a:lnTo>
                <a:lnTo>
                  <a:pt x="0" y="0"/>
                </a:lnTo>
                <a:lnTo>
                  <a:pt x="0" y="5618975"/>
                </a:lnTo>
                <a:close/>
              </a:path>
            </a:pathLst>
          </a:custGeom>
          <a:solidFill>
            <a:srgbClr val="EEEEE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03237" y="329565"/>
            <a:ext cx="13623925" cy="101635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Slide Titles Should Use Initial Caps </a:t>
            </a:r>
          </a:p>
        </p:txBody>
      </p:sp>
      <p:sp>
        <p:nvSpPr>
          <p:cNvPr id="5" name="Text Placehold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503237" y="1872517"/>
            <a:ext cx="13623925" cy="762000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hart Placeholder 6"/>
          <p:cNvSpPr>
            <a:spLocks noGrp="1"/>
          </p:cNvSpPr>
          <p:nvPr>
            <p:ph type="chart" sz="quarter" idx="16"/>
          </p:nvPr>
        </p:nvSpPr>
        <p:spPr>
          <a:xfrm>
            <a:off x="503238" y="3045239"/>
            <a:ext cx="13623924" cy="38310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icon to add chart</a:t>
            </a:r>
            <a:endParaRPr lang="en-US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651C850-897C-E949-B6AA-E058B3A7F6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5247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B9B7C343-9278-D462-40D5-EBDFE3A21F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02955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ímdia" type="title">
  <p:cSld name="Címdia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880"/>
            </a:lvl1pPr>
            <a:lvl2pPr lvl="1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160"/>
            </a:lvl3pPr>
            <a:lvl4pPr lvl="3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/>
            </a:lvl4pPr>
            <a:lvl5pPr lvl="4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/>
            </a:lvl6pPr>
            <a:lvl7pPr lvl="6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/>
            </a:lvl7pPr>
            <a:lvl8pPr lvl="7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/>
            </a:lvl8pPr>
            <a:lvl9pPr lvl="8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92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869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e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C6CF378-F0E6-5034-6CF6-ECC88E4B67B9}"/>
              </a:ext>
            </a:extLst>
          </p:cNvPr>
          <p:cNvSpPr/>
          <p:nvPr userDrawn="1"/>
        </p:nvSpPr>
        <p:spPr bwMode="auto">
          <a:xfrm>
            <a:off x="-18169" y="0"/>
            <a:ext cx="14630380" cy="8229600"/>
          </a:xfrm>
          <a:prstGeom prst="rect">
            <a:avLst/>
          </a:prstGeom>
          <a:solidFill>
            <a:schemeClr val="bg2"/>
          </a:solidFill>
          <a:ln w="9525">
            <a:noFill/>
            <a:round/>
            <a:headEnd/>
            <a:tailEnd/>
          </a:ln>
          <a:effectLst/>
        </p:spPr>
        <p:txBody>
          <a:bodyPr wrap="square"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BDEE70-751A-F683-49D1-3563D21315EA}"/>
              </a:ext>
            </a:extLst>
          </p:cNvPr>
          <p:cNvSpPr txBox="1"/>
          <p:nvPr userDrawn="1"/>
        </p:nvSpPr>
        <p:spPr>
          <a:xfrm>
            <a:off x="7315201" y="6302865"/>
            <a:ext cx="7315210" cy="5386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NI is now part of Emerson.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DA5D0BA-B17D-D352-3696-D80C4564771E}"/>
              </a:ext>
            </a:extLst>
          </p:cNvPr>
          <p:cNvGrpSpPr/>
          <p:nvPr userDrawn="1"/>
        </p:nvGrpSpPr>
        <p:grpSpPr>
          <a:xfrm>
            <a:off x="-18169" y="2286000"/>
            <a:ext cx="14648569" cy="3703320"/>
            <a:chOff x="-18169" y="2286000"/>
            <a:chExt cx="14648569" cy="370332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F6CCA3A-A5DE-4271-80F0-65307F6624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0961"/>
            <a:stretch/>
          </p:blipFill>
          <p:spPr>
            <a:xfrm>
              <a:off x="-18169" y="2286000"/>
              <a:ext cx="7310005" cy="3703320"/>
            </a:xfrm>
            <a:prstGeom prst="rect">
              <a:avLst/>
            </a:prstGeom>
          </p:spPr>
        </p:pic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88FA14F-CAF9-28F0-4E50-E88B33788615}"/>
                </a:ext>
              </a:extLst>
            </p:cNvPr>
            <p:cNvGrpSpPr/>
            <p:nvPr/>
          </p:nvGrpSpPr>
          <p:grpSpPr>
            <a:xfrm>
              <a:off x="7269486" y="2286000"/>
              <a:ext cx="3703320" cy="3703320"/>
              <a:chOff x="7315201" y="2286000"/>
              <a:chExt cx="3657600" cy="36576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F7B61B60-935C-7BC9-43B5-ACCCBC6C10DC}"/>
                  </a:ext>
                </a:extLst>
              </p:cNvPr>
              <p:cNvSpPr/>
              <p:nvPr/>
            </p:nvSpPr>
            <p:spPr bwMode="auto">
              <a:xfrm>
                <a:off x="7315201" y="2286000"/>
                <a:ext cx="3657600" cy="3657600"/>
              </a:xfrm>
              <a:prstGeom prst="rect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 wrap="square" rtlCol="0" anchor="ctr"/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 dirty="0">
                  <a:solidFill>
                    <a:srgbClr val="FFFFFF"/>
                  </a:solidFill>
                </a:endParaRPr>
              </a:p>
            </p:txBody>
          </p:sp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EBDA7D4E-C581-FC03-CF8A-6673F24134E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19443" y="3702677"/>
                <a:ext cx="1249117" cy="824247"/>
              </a:xfrm>
              <a:prstGeom prst="rect">
                <a:avLst/>
              </a:prstGeom>
            </p:spPr>
          </p:pic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F126BEC-1233-693E-FA22-471FB7AFEBC6}"/>
                </a:ext>
              </a:extLst>
            </p:cNvPr>
            <p:cNvGrpSpPr/>
            <p:nvPr/>
          </p:nvGrpSpPr>
          <p:grpSpPr>
            <a:xfrm>
              <a:off x="10927080" y="2286000"/>
              <a:ext cx="3703320" cy="3703320"/>
              <a:chOff x="10927080" y="2286000"/>
              <a:chExt cx="3703320" cy="3657600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6FA35715-C768-7E47-1B85-B4E00990DA72}"/>
                  </a:ext>
                </a:extLst>
              </p:cNvPr>
              <p:cNvSpPr/>
              <p:nvPr/>
            </p:nvSpPr>
            <p:spPr bwMode="auto">
              <a:xfrm>
                <a:off x="10927080" y="2286000"/>
                <a:ext cx="3703320" cy="3657600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 wrap="square" rtlCol="0" anchor="ctr"/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b="1" dirty="0">
                  <a:solidFill>
                    <a:srgbClr val="FFFFFF"/>
                  </a:solidFill>
                </a:endParaRPr>
              </a:p>
            </p:txBody>
          </p:sp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607F3CA5-66B4-02C8-F77C-DFAE75CF94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1400551" y="3414276"/>
                <a:ext cx="2802098" cy="1401049"/>
              </a:xfrm>
              <a:prstGeom prst="rect">
                <a:avLst/>
              </a:prstGeom>
            </p:spPr>
          </p:pic>
        </p:grpSp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CE24624E-DE7B-5966-1304-9A8148C884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913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7D8389FB-13B4-51E4-68AC-2618D55E877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3" y="0"/>
            <a:ext cx="146304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5AD002E-415A-4D73-8091-8E41D1B568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3776" y="478913"/>
            <a:ext cx="13262847" cy="1276437"/>
          </a:xfrm>
        </p:spPr>
        <p:txBody>
          <a:bodyPr lIns="91440">
            <a:noAutofit/>
          </a:bodyPr>
          <a:lstStyle>
            <a:lvl1pPr algn="l" defTabSz="1463040" rtl="0" eaLnBrk="1" latinLnBrk="0" hangingPunct="1">
              <a:spcBef>
                <a:spcPct val="0"/>
              </a:spcBef>
              <a:buNone/>
              <a:defRPr lang="en-US" sz="4000" b="0" i="0" kern="1200" cap="none" baseline="0" dirty="0">
                <a:solidFill>
                  <a:schemeClr val="bg1"/>
                </a:solidFill>
                <a:latin typeface="+mj-lt"/>
                <a:ea typeface="Times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4D33A2EE-036C-4D53-9010-79F2A3C10DA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83777" y="1755350"/>
            <a:ext cx="10476358" cy="910340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ea typeface="Noto Sans Medium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59BBD498-4442-3D68-BD18-43021A6AED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193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R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BC6109AA-81FE-80E6-6C85-1F72793C929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3" y="0"/>
            <a:ext cx="146304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F091D9-52CD-819A-F895-888D725CA2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3776" y="1264976"/>
            <a:ext cx="13262847" cy="1276437"/>
          </a:xfrm>
        </p:spPr>
        <p:txBody>
          <a:bodyPr lIns="91440">
            <a:noAutofit/>
          </a:bodyPr>
          <a:lstStyle>
            <a:lvl1pPr algn="r" defTabSz="1463040" rtl="0" eaLnBrk="1" latinLnBrk="0" hangingPunct="1">
              <a:spcBef>
                <a:spcPct val="0"/>
              </a:spcBef>
              <a:buNone/>
              <a:defRPr lang="en-US" sz="4000" b="0" i="0" kern="1200" cap="none" baseline="0" dirty="0">
                <a:solidFill>
                  <a:schemeClr val="bg1"/>
                </a:solidFill>
                <a:latin typeface="+mj-lt"/>
                <a:ea typeface="Times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1C7229B2-0302-B532-FD04-8FDFC0A413E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470265" y="2541413"/>
            <a:ext cx="10476358" cy="910340"/>
          </a:xfrm>
        </p:spPr>
        <p:txBody>
          <a:bodyPr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ea typeface="Noto Sans Medium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72A0D3D-A1F5-DABF-B4AB-4474F4C192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860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Bottom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C0312917-9934-6C7B-5619-62A836D9917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3" y="0"/>
            <a:ext cx="146304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15B72D-6C37-27C8-02F6-B0767A64B3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6310" y="5514051"/>
            <a:ext cx="13262847" cy="1276437"/>
          </a:xfrm>
        </p:spPr>
        <p:txBody>
          <a:bodyPr lIns="91440">
            <a:noAutofit/>
          </a:bodyPr>
          <a:lstStyle>
            <a:lvl1pPr algn="l" defTabSz="1463040" rtl="0" eaLnBrk="1" latinLnBrk="0" hangingPunct="1">
              <a:spcBef>
                <a:spcPct val="0"/>
              </a:spcBef>
              <a:buNone/>
              <a:defRPr lang="en-US" sz="4000" b="0" i="0" kern="1200" cap="none" baseline="0" dirty="0">
                <a:solidFill>
                  <a:schemeClr val="bg1"/>
                </a:solidFill>
                <a:latin typeface="+mj-lt"/>
                <a:ea typeface="Times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4543A546-CE7C-20CC-1A94-72E4A8856C8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6311" y="6790488"/>
            <a:ext cx="10476358" cy="910340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ea typeface="Noto Sans Medium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6239AE-FAA0-15DC-6C9A-2B55F4C0FF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25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Bright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79BFF5F3-AA63-4E90-A5C2-2DF5193537C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3" y="0"/>
            <a:ext cx="146304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6159213-4973-B145-E517-EB9FCAD7B0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42632" y="-1"/>
            <a:ext cx="5376485" cy="2936727"/>
          </a:xfrm>
          <a:solidFill>
            <a:schemeClr val="accent6"/>
          </a:solidFill>
        </p:spPr>
        <p:txBody>
          <a:bodyPr lIns="91440">
            <a:noAutofit/>
          </a:bodyPr>
          <a:lstStyle>
            <a:lvl1pPr marL="274320" algn="l" defTabSz="146304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4000" b="0" i="0" kern="1200" cap="none" baseline="0" dirty="0">
                <a:solidFill>
                  <a:schemeClr val="tx1"/>
                </a:solidFill>
                <a:latin typeface="+mj-lt"/>
                <a:ea typeface="Times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6428E205-3797-1272-896A-7E47BDDF21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42633" y="2936726"/>
            <a:ext cx="5376484" cy="5292874"/>
          </a:xfrm>
          <a:solidFill>
            <a:schemeClr val="accent6"/>
          </a:solidFill>
        </p:spPr>
        <p:txBody>
          <a:bodyPr/>
          <a:lstStyle>
            <a:lvl1pPr marL="27432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ea typeface="Noto Sans Medium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008F619E-F524-0D27-7E20-76C08FB9B7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091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Dark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79BFF5F3-AA63-4E90-A5C2-2DF5193537C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3" y="0"/>
            <a:ext cx="14630401" cy="82296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6159213-4973-B145-E517-EB9FCAD7B0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42632" y="-1"/>
            <a:ext cx="5376485" cy="2936727"/>
          </a:xfrm>
          <a:solidFill>
            <a:schemeClr val="tx2"/>
          </a:solidFill>
        </p:spPr>
        <p:txBody>
          <a:bodyPr lIns="91440">
            <a:noAutofit/>
          </a:bodyPr>
          <a:lstStyle>
            <a:lvl1pPr marL="274320" algn="l" defTabSz="146304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en-US" sz="4000" b="0" i="0" kern="1200" cap="none" baseline="0" dirty="0">
                <a:solidFill>
                  <a:schemeClr val="bg1"/>
                </a:solidFill>
                <a:latin typeface="+mj-lt"/>
                <a:ea typeface="Times" pitchFamily="2" charset="0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6428E205-3797-1272-896A-7E47BDDF214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42633" y="2936726"/>
            <a:ext cx="5376484" cy="5292874"/>
          </a:xfrm>
          <a:solidFill>
            <a:schemeClr val="tx2"/>
          </a:solidFill>
        </p:spPr>
        <p:txBody>
          <a:bodyPr/>
          <a:lstStyle>
            <a:lvl1pPr marL="274320" indent="0" algn="l"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ea typeface="Noto Sans Medium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ECE65F22-62CF-DAFA-08EF-029837C0FF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095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eaker_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4630400" cy="723105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 flipH="1">
            <a:off x="8547100" y="3698758"/>
            <a:ext cx="608330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547100" y="1530220"/>
            <a:ext cx="5580062" cy="2050895"/>
          </a:xfrm>
        </p:spPr>
        <p:txBody>
          <a:bodyPr>
            <a:noAutofit/>
          </a:bodyPr>
          <a:lstStyle>
            <a:lvl1pPr algn="l" defTabSz="146304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4000" kern="1200" cap="none" baseline="0" dirty="0">
                <a:solidFill>
                  <a:schemeClr val="bg1"/>
                </a:solidFill>
                <a:latin typeface="+mj-lt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8B786E8-C0D1-6610-0652-288C064910D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345739" y="7492621"/>
            <a:ext cx="1768351" cy="454588"/>
          </a:xfrm>
          <a:prstGeom prst="rect">
            <a:avLst/>
          </a:prstGeom>
        </p:spPr>
      </p:pic>
      <p:sp>
        <p:nvSpPr>
          <p:cNvPr id="4" name="Text Placeholder 13">
            <a:extLst>
              <a:ext uri="{FF2B5EF4-FFF2-40B4-BE49-F238E27FC236}">
                <a16:creationId xmlns:a16="http://schemas.microsoft.com/office/drawing/2014/main" id="{F3C98B94-5C52-E620-69BA-360353B197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547100" y="3956962"/>
            <a:ext cx="5580062" cy="910340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ea typeface="Noto Sans Medium" panose="020B06020405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D39D28D5-A065-9D4B-08E3-E8427328E4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185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3237" y="329565"/>
            <a:ext cx="13623925" cy="1016350"/>
          </a:xfrm>
          <a:prstGeom prst="rect">
            <a:avLst/>
          </a:prstGeom>
        </p:spPr>
        <p:txBody>
          <a:bodyPr vert="horz" lIns="91440" tIns="73152" rIns="146304" bIns="73152" rtlCol="0" anchor="b">
            <a:noAutofit/>
          </a:bodyPr>
          <a:lstStyle/>
          <a:p>
            <a:r>
              <a:rPr lang="en-US" dirty="0"/>
              <a:t>Slide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237" y="1597026"/>
            <a:ext cx="13623926" cy="5621338"/>
          </a:xfrm>
          <a:prstGeom prst="rect">
            <a:avLst/>
          </a:prstGeom>
        </p:spPr>
        <p:txBody>
          <a:bodyPr vert="horz" lIns="91440" tIns="91440" rIns="91440" bIns="45720" rtlCol="0">
            <a:no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1CD1BD-900A-1A6F-2F38-79EDEEF8751C}"/>
              </a:ext>
            </a:extLst>
          </p:cNvPr>
          <p:cNvPicPr>
            <a:picLocks noChangeAspect="1"/>
          </p:cNvPicPr>
          <p:nvPr userDrawn="1"/>
        </p:nvPicPr>
        <p:blipFill>
          <a:blip r:embed="rId3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345739" y="7492621"/>
            <a:ext cx="1768351" cy="454588"/>
          </a:xfrm>
          <a:prstGeom prst="rect">
            <a:avLst/>
          </a:prstGeom>
        </p:spPr>
      </p:pic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49CA715-8D56-4F91-24BE-86E7EF4484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16310" y="7739080"/>
            <a:ext cx="2743200" cy="208129"/>
          </a:xfrm>
          <a:prstGeom prst="rect">
            <a:avLst/>
          </a:prstGeom>
        </p:spPr>
        <p:txBody>
          <a:bodyPr/>
          <a:lstStyle>
            <a:lvl1pPr>
              <a:defRPr sz="1000">
                <a:latin typeface="+mn-lt"/>
              </a:defRPr>
            </a:lvl1pPr>
          </a:lstStyle>
          <a:p>
            <a:fld id="{3773602E-EC8C-F44D-BFC5-AD4583FDB2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491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6" r:id="rId1"/>
    <p:sldLayoutId id="2147483850" r:id="rId2"/>
    <p:sldLayoutId id="2147483851" r:id="rId3"/>
    <p:sldLayoutId id="2147483751" r:id="rId4"/>
    <p:sldLayoutId id="2147483836" r:id="rId5"/>
    <p:sldLayoutId id="2147483837" r:id="rId6"/>
    <p:sldLayoutId id="2147483754" r:id="rId7"/>
    <p:sldLayoutId id="2147483852" r:id="rId8"/>
    <p:sldLayoutId id="2147483767" r:id="rId9"/>
    <p:sldLayoutId id="2147483826" r:id="rId10"/>
    <p:sldLayoutId id="2147483839" r:id="rId11"/>
    <p:sldLayoutId id="2147483650" r:id="rId12"/>
    <p:sldLayoutId id="2147483847" r:id="rId13"/>
    <p:sldLayoutId id="2147483656" r:id="rId14"/>
    <p:sldLayoutId id="2147483842" r:id="rId15"/>
    <p:sldLayoutId id="2147483848" r:id="rId16"/>
    <p:sldLayoutId id="2147483849" r:id="rId17"/>
    <p:sldLayoutId id="2147483703" r:id="rId18"/>
    <p:sldLayoutId id="2147483843" r:id="rId19"/>
    <p:sldLayoutId id="2147483853" r:id="rId20"/>
    <p:sldLayoutId id="2147483855" r:id="rId21"/>
    <p:sldLayoutId id="2147483856" r:id="rId22"/>
    <p:sldLayoutId id="2147483844" r:id="rId23"/>
    <p:sldLayoutId id="2147483845" r:id="rId24"/>
    <p:sldLayoutId id="2147483831" r:id="rId25"/>
    <p:sldLayoutId id="2147483857" r:id="rId26"/>
    <p:sldLayoutId id="2147483676" r:id="rId27"/>
    <p:sldLayoutId id="2147483858" r:id="rId28"/>
  </p:sldLayoutIdLst>
  <p:hf sldNum="0" hdr="0" ftr="0" dt="0"/>
  <p:txStyles>
    <p:titleStyle>
      <a:lvl1pPr algn="l" defTabSz="1463040" rtl="0" eaLnBrk="1" latinLnBrk="0" hangingPunct="1">
        <a:spcBef>
          <a:spcPct val="0"/>
        </a:spcBef>
        <a:buNone/>
        <a:defRPr lang="en-US" sz="4000" kern="1200" cap="none" baseline="0" dirty="0">
          <a:solidFill>
            <a:schemeClr val="accent1"/>
          </a:solidFill>
          <a:latin typeface="+mj-lt"/>
          <a:ea typeface="Times" pitchFamily="2" charset="0"/>
          <a:cs typeface="Times" pitchFamily="2" charset="0"/>
        </a:defRPr>
      </a:lvl1pPr>
    </p:titleStyle>
    <p:bodyStyle>
      <a:lvl1pPr marL="225425" indent="-225425" algn="l" defTabSz="146304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bg1">
            <a:lumMod val="50000"/>
          </a:schemeClr>
        </a:buClr>
        <a:buFont typeface="Arial" panose="020B0604020202020204" pitchFamily="34" charset="0"/>
        <a:buChar char="•"/>
        <a:tabLst>
          <a:tab pos="225425" algn="l"/>
        </a:tabLst>
        <a:defRPr sz="1600" kern="1200">
          <a:solidFill>
            <a:schemeClr val="tx1"/>
          </a:solidFill>
          <a:latin typeface="+mn-lt"/>
          <a:ea typeface="Noto Sans" panose="020B0502040504020204" pitchFamily="34" charset="0"/>
          <a:cs typeface="Arial" panose="020B0604020202020204" pitchFamily="34" charset="0"/>
        </a:defRPr>
      </a:lvl1pPr>
      <a:lvl2pPr marL="627063" indent="-287338" algn="l" defTabSz="146304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bg1">
            <a:lumMod val="50000"/>
          </a:schemeClr>
        </a:buClr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+mn-lt"/>
          <a:ea typeface="Noto Sans" panose="020B0502040504020204" pitchFamily="34" charset="0"/>
          <a:cs typeface="Arial" panose="020B0604020202020204" pitchFamily="34" charset="0"/>
        </a:defRPr>
      </a:lvl2pPr>
      <a:lvl3pPr marL="914400" indent="-225425" algn="l" defTabSz="146304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bg1">
            <a:lumMod val="50000"/>
          </a:schemeClr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Noto Sans" panose="020B0502040504020204" pitchFamily="34" charset="0"/>
          <a:cs typeface="Arial" panose="020B0604020202020204" pitchFamily="34" charset="0"/>
        </a:defRPr>
      </a:lvl3pPr>
      <a:lvl4pPr marL="1254125" indent="-277813" algn="l" defTabSz="146304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bg1">
            <a:lumMod val="50000"/>
          </a:schemeClr>
        </a:buClr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+mn-lt"/>
          <a:ea typeface="Noto Sans" panose="020B0502040504020204" pitchFamily="34" charset="0"/>
          <a:cs typeface="Arial" panose="020B0604020202020204" pitchFamily="34" charset="0"/>
        </a:defRPr>
      </a:lvl4pPr>
      <a:lvl5pPr marL="1541463" indent="-227013" algn="l" defTabSz="146304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bg1">
            <a:lumMod val="50000"/>
          </a:schemeClr>
        </a:buClr>
        <a:buFont typeface="Arial" panose="020B0604020202020204" pitchFamily="34" charset="0"/>
        <a:buChar char="»"/>
        <a:defRPr sz="1600" kern="1200">
          <a:solidFill>
            <a:schemeClr val="tx1"/>
          </a:solidFill>
          <a:latin typeface="+mn-lt"/>
          <a:ea typeface="Noto Sans" panose="020B0502040504020204" pitchFamily="34" charset="0"/>
          <a:cs typeface="Arial" panose="020B0604020202020204" pitchFamily="34" charset="0"/>
        </a:defRPr>
      </a:lvl5pPr>
      <a:lvl6pPr marL="4023360" indent="-365760" algn="l" defTabSz="146304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754880" indent="-365760" algn="l" defTabSz="146304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486400" indent="-365760" algn="l" defTabSz="146304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217920" indent="-365760" algn="l" defTabSz="146304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2">
            <a:extLst>
              <a:ext uri="{FF2B5EF4-FFF2-40B4-BE49-F238E27FC236}">
                <a16:creationId xmlns:a16="http://schemas.microsoft.com/office/drawing/2014/main" id="{07D95FFB-C1EC-674E-6094-27A99C25CD5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" y="-39757"/>
            <a:ext cx="14630403" cy="7220586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64317B42-29BB-4295-9040-B8D4D2615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940" y="364045"/>
            <a:ext cx="13429260" cy="1276350"/>
          </a:xfrm>
        </p:spPr>
        <p:txBody>
          <a:bodyPr/>
          <a:lstStyle/>
          <a:p>
            <a:r>
              <a:rPr lang="en-US" b="0" dirty="0" smtClean="0">
                <a:ea typeface="Noto Sans Black"/>
                <a:cs typeface="Arial" panose="020B0604020202020204" pitchFamily="34" charset="0"/>
              </a:rPr>
              <a:t>Image rendering in </a:t>
            </a:r>
            <a:r>
              <a:rPr lang="en-US" b="0" dirty="0" err="1" smtClean="0">
                <a:ea typeface="Noto Sans Black"/>
                <a:cs typeface="Arial" panose="020B0604020202020204" pitchFamily="34" charset="0"/>
              </a:rPr>
              <a:t>InstrumentStudio</a:t>
            </a:r>
            <a:endParaRPr lang="en-US" b="0" dirty="0">
              <a:ea typeface="Noto Sans Black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6D8999D-409B-4868-BE08-D0D4468DD4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6940" y="1667691"/>
            <a:ext cx="10476358" cy="910340"/>
          </a:xfrm>
        </p:spPr>
        <p:txBody>
          <a:bodyPr vert="horz" lIns="91440" tIns="91440" rIns="91440" bIns="45720" rtlCol="0" anchor="t">
            <a:normAutofit/>
          </a:bodyPr>
          <a:lstStyle/>
          <a:p>
            <a:endParaRPr lang="en-US" dirty="0">
              <a:latin typeface="Arial"/>
              <a:ea typeface="Noto Sans Medium"/>
              <a:cs typeface="Noto Sans Medium"/>
            </a:endParaRPr>
          </a:p>
        </p:txBody>
      </p:sp>
    </p:spTree>
    <p:extLst>
      <p:ext uri="{BB962C8B-B14F-4D97-AF65-F5344CB8AC3E}">
        <p14:creationId xmlns:p14="http://schemas.microsoft.com/office/powerpoint/2010/main" val="3066737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0F439-01E9-81BE-11AE-D9914A833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Streaming</a:t>
            </a:r>
            <a:endParaRPr lang="en-US" dirty="0"/>
          </a:p>
        </p:txBody>
      </p:sp>
      <p:sp>
        <p:nvSpPr>
          <p:cNvPr id="16" name="Right Arrow 15"/>
          <p:cNvSpPr/>
          <p:nvPr/>
        </p:nvSpPr>
        <p:spPr>
          <a:xfrm>
            <a:off x="6591354" y="2126808"/>
            <a:ext cx="1050160" cy="64477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8440233" y="2029416"/>
            <a:ext cx="2470638" cy="3534508"/>
            <a:chOff x="4484077" y="1925515"/>
            <a:chExt cx="2470638" cy="3534508"/>
          </a:xfrm>
        </p:grpSpPr>
        <p:sp>
          <p:nvSpPr>
            <p:cNvPr id="18" name="Rectangle 17"/>
            <p:cNvSpPr/>
            <p:nvPr/>
          </p:nvSpPr>
          <p:spPr>
            <a:xfrm>
              <a:off x="4484077" y="1925515"/>
              <a:ext cx="2470638" cy="3534508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4773490" y="2265486"/>
              <a:ext cx="1872761" cy="64183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Unpack Configuration</a:t>
              </a:r>
              <a:endParaRPr lang="en-US" sz="1400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773490" y="2971801"/>
              <a:ext cx="1872761" cy="64183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Acquire stream of images</a:t>
              </a:r>
              <a:endParaRPr lang="en-US" sz="1400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773489" y="3678116"/>
              <a:ext cx="1872761" cy="64183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Convert Image to </a:t>
              </a:r>
              <a:r>
                <a:rPr lang="en-US" sz="1400" dirty="0" err="1" smtClean="0"/>
                <a:t>gRPC</a:t>
              </a:r>
              <a:r>
                <a:rPr lang="en-US" sz="1400" dirty="0" smtClean="0"/>
                <a:t> supported type</a:t>
              </a:r>
              <a:endParaRPr lang="en-US" sz="1400" dirty="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4773489" y="4402015"/>
              <a:ext cx="1872761" cy="641839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Pack and send the result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668716" y="5140714"/>
              <a:ext cx="228599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i="1" dirty="0" smtClean="0"/>
                <a:t>LabVIEW Measurement</a:t>
              </a:r>
              <a:endParaRPr lang="en-US" sz="1400" b="1" i="1" dirty="0"/>
            </a:p>
          </p:txBody>
        </p:sp>
      </p:grpSp>
      <p:sp>
        <p:nvSpPr>
          <p:cNvPr id="24" name="Left Arrow 23"/>
          <p:cNvSpPr/>
          <p:nvPr/>
        </p:nvSpPr>
        <p:spPr>
          <a:xfrm>
            <a:off x="6545504" y="4547092"/>
            <a:ext cx="1052144" cy="67747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6370021" y="2767662"/>
            <a:ext cx="14818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/>
              <a:t>Trigger from IS</a:t>
            </a:r>
          </a:p>
          <a:p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6200497" y="5170467"/>
            <a:ext cx="194553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i="1" dirty="0" err="1" smtClean="0"/>
              <a:t>gRPC</a:t>
            </a:r>
            <a:r>
              <a:rPr lang="en-US" sz="1400" b="1" i="1" dirty="0" smtClean="0"/>
              <a:t> streaming in</a:t>
            </a:r>
          </a:p>
          <a:p>
            <a:pPr algn="ctr"/>
            <a:r>
              <a:rPr lang="en-US" sz="1400" b="1" i="1" dirty="0" smtClean="0"/>
              <a:t>loop</a:t>
            </a:r>
            <a:endParaRPr lang="en-US" sz="1200" b="1" i="1" dirty="0"/>
          </a:p>
          <a:p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2810593" y="1917123"/>
            <a:ext cx="3117244" cy="392542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3113" y="3120634"/>
            <a:ext cx="2787527" cy="2389309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3615461" y="5534767"/>
            <a:ext cx="22859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i="1" dirty="0" smtClean="0"/>
              <a:t>InstrumentStudio</a:t>
            </a:r>
            <a:endParaRPr lang="en-US" sz="1400" b="1" i="1" dirty="0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7140" y="2029416"/>
            <a:ext cx="2915495" cy="58249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6529359" y="3839392"/>
            <a:ext cx="135714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i="1" dirty="0" smtClean="0">
                <a:solidFill>
                  <a:srgbClr val="00B050"/>
                </a:solidFill>
              </a:rPr>
              <a:t>7</a:t>
            </a:r>
            <a:r>
              <a:rPr lang="en-US" sz="1200" b="1" i="1" dirty="0">
                <a:solidFill>
                  <a:srgbClr val="00B050"/>
                </a:solidFill>
              </a:rPr>
              <a:t>5</a:t>
            </a:r>
            <a:r>
              <a:rPr lang="en-US" sz="1200" b="1" i="1" dirty="0" smtClean="0">
                <a:solidFill>
                  <a:srgbClr val="00B050"/>
                </a:solidFill>
              </a:rPr>
              <a:t> </a:t>
            </a:r>
            <a:r>
              <a:rPr lang="en-US" sz="1200" b="1" i="1" dirty="0" err="1" smtClean="0">
                <a:solidFill>
                  <a:srgbClr val="00B050"/>
                </a:solidFill>
              </a:rPr>
              <a:t>ms</a:t>
            </a:r>
            <a:r>
              <a:rPr lang="en-US" sz="1200" b="1" i="1" dirty="0" smtClean="0">
                <a:solidFill>
                  <a:srgbClr val="00B050"/>
                </a:solidFill>
              </a:rPr>
              <a:t> per </a:t>
            </a:r>
            <a:r>
              <a:rPr lang="en-US" sz="1200" b="1" i="1" dirty="0" smtClean="0">
                <a:solidFill>
                  <a:srgbClr val="00B050"/>
                </a:solidFill>
              </a:rPr>
              <a:t>frame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72758" y="5265777"/>
            <a:ext cx="276225" cy="304800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3547591" y="6018671"/>
            <a:ext cx="164324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i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Convert back to </a:t>
            </a:r>
            <a:r>
              <a:rPr lang="en-US" sz="1400" b="1" i="1" dirty="0" smtClean="0">
                <a:solidFill>
                  <a:schemeClr val="tx2">
                    <a:lumMod val="75000"/>
                    <a:lumOff val="25000"/>
                  </a:schemeClr>
                </a:solidFill>
              </a:rPr>
              <a:t>Image</a:t>
            </a:r>
          </a:p>
          <a:p>
            <a:pPr algn="ctr"/>
            <a:r>
              <a:rPr lang="en-US" sz="1400" b="1" i="1" dirty="0" smtClean="0">
                <a:solidFill>
                  <a:schemeClr val="tx2">
                    <a:lumMod val="75000"/>
                    <a:lumOff val="25000"/>
                  </a:schemeClr>
                </a:solidFill>
              </a:rPr>
              <a:t>+</a:t>
            </a:r>
          </a:p>
          <a:p>
            <a:pPr algn="ctr"/>
            <a:r>
              <a:rPr lang="en-US" sz="1400" b="1" dirty="0">
                <a:solidFill>
                  <a:schemeClr val="tx2">
                    <a:lumMod val="75000"/>
                    <a:lumOff val="25000"/>
                  </a:schemeClr>
                </a:solidFill>
              </a:rPr>
              <a:t>Visualize in </a:t>
            </a:r>
            <a:r>
              <a:rPr lang="en-US" sz="1400" b="1" dirty="0" smtClean="0">
                <a:solidFill>
                  <a:schemeClr val="tx2">
                    <a:lumMod val="75000"/>
                    <a:lumOff val="25000"/>
                  </a:schemeClr>
                </a:solidFill>
              </a:rPr>
              <a:t>IS</a:t>
            </a:r>
            <a:endParaRPr lang="en-US" sz="1400" b="1" i="1" dirty="0" smtClean="0">
              <a:solidFill>
                <a:schemeClr val="tx2">
                  <a:lumMod val="75000"/>
                  <a:lumOff val="25000"/>
                </a:schemeClr>
              </a:solidFill>
            </a:endParaRPr>
          </a:p>
          <a:p>
            <a:pPr algn="ctr"/>
            <a:endParaRPr lang="en-US" sz="1400" b="1" i="1" dirty="0"/>
          </a:p>
        </p:txBody>
      </p:sp>
    </p:spTree>
    <p:extLst>
      <p:ext uri="{BB962C8B-B14F-4D97-AF65-F5344CB8AC3E}">
        <p14:creationId xmlns:p14="http://schemas.microsoft.com/office/powerpoint/2010/main" val="2799023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Approximate Time Taken to transfer a frame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9796576"/>
              </p:ext>
            </p:extLst>
          </p:nvPr>
        </p:nvGraphicFramePr>
        <p:xfrm>
          <a:off x="966304" y="2073206"/>
          <a:ext cx="7112000" cy="19335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85418">
                  <a:extLst>
                    <a:ext uri="{9D8B030D-6E8A-4147-A177-3AD203B41FA5}">
                      <a16:colId xmlns:a16="http://schemas.microsoft.com/office/drawing/2014/main" val="2169649231"/>
                    </a:ext>
                  </a:extLst>
                </a:gridCol>
                <a:gridCol w="1393375">
                  <a:extLst>
                    <a:ext uri="{9D8B030D-6E8A-4147-A177-3AD203B41FA5}">
                      <a16:colId xmlns:a16="http://schemas.microsoft.com/office/drawing/2014/main" val="1147799917"/>
                    </a:ext>
                  </a:extLst>
                </a:gridCol>
                <a:gridCol w="1737573">
                  <a:extLst>
                    <a:ext uri="{9D8B030D-6E8A-4147-A177-3AD203B41FA5}">
                      <a16:colId xmlns:a16="http://schemas.microsoft.com/office/drawing/2014/main" val="105057053"/>
                    </a:ext>
                  </a:extLst>
                </a:gridCol>
                <a:gridCol w="2045136">
                  <a:extLst>
                    <a:ext uri="{9D8B030D-6E8A-4147-A177-3AD203B41FA5}">
                      <a16:colId xmlns:a16="http://schemas.microsoft.com/office/drawing/2014/main" val="1947954270"/>
                    </a:ext>
                  </a:extLst>
                </a:gridCol>
                <a:gridCol w="1550498">
                  <a:extLst>
                    <a:ext uri="{9D8B030D-6E8A-4147-A177-3AD203B41FA5}">
                      <a16:colId xmlns:a16="http://schemas.microsoft.com/office/drawing/2014/main" val="3586812473"/>
                    </a:ext>
                  </a:extLst>
                </a:gridCol>
              </a:tblGrid>
              <a:tr h="790575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S.NO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Resolution (x*y)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Average Time Taken for sending each frame of image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Approach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Comment</a:t>
                      </a:r>
                      <a:endParaRPr lang="en-US" sz="11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3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915204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1280x720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74 ms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Compressed string to byte array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rowSpan="6"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30 fps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7729389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1280x720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150 ms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U32 1D array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9404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1280x720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750 ms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Json string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44786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1920x1080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100 ms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Compressed string to byte array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621985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1920x1080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300 ms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U32 1D array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45712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1920x1080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1.3 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Json</a:t>
                      </a:r>
                      <a:r>
                        <a:rPr lang="en-US" sz="1100" u="none" strike="noStrike" dirty="0">
                          <a:effectLst/>
                        </a:rPr>
                        <a:t> string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1394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558597"/>
      </p:ext>
    </p:extLst>
  </p:cSld>
  <p:clrMapOvr>
    <a:masterClrMapping/>
  </p:clrMapOvr>
</p:sld>
</file>

<file path=ppt/theme/theme1.xml><?xml version="1.0" encoding="utf-8"?>
<a:theme xmlns:a="http://schemas.openxmlformats.org/drawingml/2006/main" name="NI Template 2023">
  <a:themeElements>
    <a:clrScheme name="NI-EMR Template 2023">
      <a:dk1>
        <a:srgbClr val="000000"/>
      </a:dk1>
      <a:lt1>
        <a:srgbClr val="FFFFFF"/>
      </a:lt1>
      <a:dk2>
        <a:srgbClr val="003324"/>
      </a:dk2>
      <a:lt2>
        <a:srgbClr val="ECECED"/>
      </a:lt2>
      <a:accent1>
        <a:srgbClr val="00AD7C"/>
      </a:accent1>
      <a:accent2>
        <a:srgbClr val="1B2451"/>
      </a:accent2>
      <a:accent3>
        <a:srgbClr val="3CB3E7"/>
      </a:accent3>
      <a:accent4>
        <a:srgbClr val="F5D300"/>
      </a:accent4>
      <a:accent5>
        <a:srgbClr val="E35B38"/>
      </a:accent5>
      <a:accent6>
        <a:srgbClr val="7CCF8B"/>
      </a:accent6>
      <a:hlink>
        <a:srgbClr val="00AD7C"/>
      </a:hlink>
      <a:folHlink>
        <a:srgbClr val="003324"/>
      </a:folHlink>
    </a:clrScheme>
    <a:fontScheme name="EMR 2023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>
          <a:noFill/>
          <a:round/>
          <a:headEnd/>
          <a:tailEnd/>
        </a:ln>
        <a:effectLst/>
      </a:spPr>
      <a:bodyPr wrap="square" rtlCol="0" anchor="ctr"/>
      <a:lstStyle>
        <a:defPPr algn="ctr" eaLnBrk="0" fontAlgn="base" hangingPunct="0">
          <a:spcBef>
            <a:spcPct val="0"/>
          </a:spcBef>
          <a:spcAft>
            <a:spcPct val="0"/>
          </a:spcAft>
          <a:defRPr b="1" dirty="0">
            <a:solidFill>
              <a:srgbClr val="FFFFFF"/>
            </a:solidFill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>
          <a:defRPr sz="2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NI_PPT Template_Oct 2023.pptx" id="{F7AD4619-8D2E-4FED-9D48-DE1DAC323E49}" vid="{85D5C063-49F6-4CB6-88AB-8C6CDCB634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7600C030-B628-4C6F-B085-4F22D991206A}">
  <we:reference id="wa104381063" version="1.0.0.1" store="en-US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cd37024-c3f6-4b95-b614-7a814e3474fd" xsi:nil="true"/>
    <lcf76f155ced4ddcb4097134ff3c332f xmlns="f8e8cec1-681a-43ba-b346-aac156c92d53">
      <Terms xmlns="http://schemas.microsoft.com/office/infopath/2007/PartnerControls"/>
    </lcf76f155ced4ddcb4097134ff3c332f>
    <SharedWithUsers xmlns="7cd37024-c3f6-4b95-b614-7a814e3474fd">
      <UserInfo>
        <DisplayName/>
        <AccountId xsi:nil="true"/>
        <AccountType/>
      </UserInfo>
    </SharedWithUsers>
    <MediaLengthInSeconds xmlns="f8e8cec1-681a-43ba-b346-aac156c92d5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A32613886974D48BD860F61AF06C4C0" ma:contentTypeVersion="16" ma:contentTypeDescription="Create a new document." ma:contentTypeScope="" ma:versionID="54f7fa07812c47b29fb1b66db2bfda17">
  <xsd:schema xmlns:xsd="http://www.w3.org/2001/XMLSchema" xmlns:xs="http://www.w3.org/2001/XMLSchema" xmlns:p="http://schemas.microsoft.com/office/2006/metadata/properties" xmlns:ns2="f8e8cec1-681a-43ba-b346-aac156c92d53" xmlns:ns3="7cd37024-c3f6-4b95-b614-7a814e3474fd" targetNamespace="http://schemas.microsoft.com/office/2006/metadata/properties" ma:root="true" ma:fieldsID="a259b8a3fc3ec1fee258335fec45bb6d" ns2:_="" ns3:_="">
    <xsd:import namespace="f8e8cec1-681a-43ba-b346-aac156c92d53"/>
    <xsd:import namespace="7cd37024-c3f6-4b95-b614-7a814e3474f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ObjectDetectorVersion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e8cec1-681a-43ba-b346-aac156c92d5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15d34d70-d8b5-4d24-889f-c4982dcd594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d37024-c3f6-4b95-b614-7a814e3474f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7" nillable="true" ma:displayName="Taxonomy Catch All Column" ma:hidden="true" ma:list="{87ce17a8-655b-4c0b-83c5-c16927eda041}" ma:internalName="TaxCatchAll" ma:showField="CatchAllData" ma:web="7cd37024-c3f6-4b95-b614-7a814e3474f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81C1633-800C-49A1-B5C6-B24C04AC600E}">
  <ds:schemaRefs>
    <ds:schemaRef ds:uri="http://purl.org/dc/dcmitype/"/>
    <ds:schemaRef ds:uri="http://schemas.microsoft.com/office/2006/documentManagement/types"/>
    <ds:schemaRef ds:uri="http://purl.org/dc/elements/1.1/"/>
    <ds:schemaRef ds:uri="f8e8cec1-681a-43ba-b346-aac156c92d53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7cd37024-c3f6-4b95-b614-7a814e3474fd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BBEA791-A2C6-4CF3-BEA1-DDC487D07B9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8e8cec1-681a-43ba-b346-aac156c92d53"/>
    <ds:schemaRef ds:uri="7cd37024-c3f6-4b95-b614-7a814e3474f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0CBB35F-53FC-4076-8459-961BE0C9D4D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d38901aa-f724-46bf-bb4f-aef09392934b}" enabled="1" method="Privileged" siteId="{eb06985d-06ca-4a17-81da-629ab99f6505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NI_PPT Template_Oct 2023</Template>
  <TotalTime>0</TotalTime>
  <Words>115</Words>
  <Application>Microsoft Office PowerPoint</Application>
  <PresentationFormat>Custom</PresentationFormat>
  <Paragraphs>47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Arial Black</vt:lpstr>
      <vt:lpstr>Noto Sans Medium</vt:lpstr>
      <vt:lpstr>Arial</vt:lpstr>
      <vt:lpstr>Times</vt:lpstr>
      <vt:lpstr>Calibri</vt:lpstr>
      <vt:lpstr>Arial Narrow</vt:lpstr>
      <vt:lpstr>Noto Sans Black</vt:lpstr>
      <vt:lpstr>Noto Sans</vt:lpstr>
      <vt:lpstr>NI Template 2023</vt:lpstr>
      <vt:lpstr>Image rendering in InstrumentStudio</vt:lpstr>
      <vt:lpstr>Image Streaming</vt:lpstr>
      <vt:lpstr>Approximate Time Taken to transfer a frame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2024-08-10T17:40:59Z</dcterms:created>
  <dcterms:modified xsi:type="dcterms:W3CDTF">2024-08-10T17:50:34Z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38901aa-f724-46bf-bb4f-aef09392934b_Enabled">
    <vt:lpwstr>true</vt:lpwstr>
  </property>
  <property fmtid="{D5CDD505-2E9C-101B-9397-08002B2CF9AE}" pid="3" name="MSIP_Label_d38901aa-f724-46bf-bb4f-aef09392934b_SetDate">
    <vt:lpwstr>2023-03-15T18:55:49Z</vt:lpwstr>
  </property>
  <property fmtid="{D5CDD505-2E9C-101B-9397-08002B2CF9AE}" pid="4" name="MSIP_Label_d38901aa-f724-46bf-bb4f-aef09392934b_Method">
    <vt:lpwstr>Standard</vt:lpwstr>
  </property>
  <property fmtid="{D5CDD505-2E9C-101B-9397-08002B2CF9AE}" pid="5" name="MSIP_Label_d38901aa-f724-46bf-bb4f-aef09392934b_Name">
    <vt:lpwstr>Internal - No Label</vt:lpwstr>
  </property>
  <property fmtid="{D5CDD505-2E9C-101B-9397-08002B2CF9AE}" pid="6" name="MSIP_Label_d38901aa-f724-46bf-bb4f-aef09392934b_SiteId">
    <vt:lpwstr>eb06985d-06ca-4a17-81da-629ab99f6505</vt:lpwstr>
  </property>
  <property fmtid="{D5CDD505-2E9C-101B-9397-08002B2CF9AE}" pid="7" name="MSIP_Label_d38901aa-f724-46bf-bb4f-aef09392934b_ActionId">
    <vt:lpwstr>240b1d52-07cf-4687-856f-0816d0207de8</vt:lpwstr>
  </property>
  <property fmtid="{D5CDD505-2E9C-101B-9397-08002B2CF9AE}" pid="8" name="MSIP_Label_d38901aa-f724-46bf-bb4f-aef09392934b_ContentBits">
    <vt:lpwstr>0</vt:lpwstr>
  </property>
  <property fmtid="{D5CDD505-2E9C-101B-9397-08002B2CF9AE}" pid="9" name="ContentTypeId">
    <vt:lpwstr>0x0101006A32613886974D48BD860F61AF06C4C0</vt:lpwstr>
  </property>
  <property fmtid="{D5CDD505-2E9C-101B-9397-08002B2CF9AE}" pid="10" name="MediaServiceImageTags">
    <vt:lpwstr/>
  </property>
  <property fmtid="{D5CDD505-2E9C-101B-9397-08002B2CF9AE}" pid="11" name="ClassificationContentMarkingFooterLocations">
    <vt:lpwstr>NI Template 2023:7</vt:lpwstr>
  </property>
  <property fmtid="{D5CDD505-2E9C-101B-9397-08002B2CF9AE}" pid="12" name="ClassificationContentMarkingFooterText">
    <vt:lpwstr>RESTRICTED - NI CONFIDENTIAL</vt:lpwstr>
  </property>
  <property fmtid="{D5CDD505-2E9C-101B-9397-08002B2CF9AE}" pid="13" name="MSIP_Label_99647686-916c-42a1-98d6-743a581ebab3_Enabled">
    <vt:lpwstr>true</vt:lpwstr>
  </property>
  <property fmtid="{D5CDD505-2E9C-101B-9397-08002B2CF9AE}" pid="14" name="MSIP_Label_99647686-916c-42a1-98d6-743a581ebab3_SetDate">
    <vt:lpwstr>2024-04-23T18:33:40Z</vt:lpwstr>
  </property>
  <property fmtid="{D5CDD505-2E9C-101B-9397-08002B2CF9AE}" pid="15" name="MSIP_Label_99647686-916c-42a1-98d6-743a581ebab3_Method">
    <vt:lpwstr>Privileged</vt:lpwstr>
  </property>
  <property fmtid="{D5CDD505-2E9C-101B-9397-08002B2CF9AE}" pid="16" name="MSIP_Label_99647686-916c-42a1-98d6-743a581ebab3_Name">
    <vt:lpwstr>Public</vt:lpwstr>
  </property>
  <property fmtid="{D5CDD505-2E9C-101B-9397-08002B2CF9AE}" pid="17" name="MSIP_Label_99647686-916c-42a1-98d6-743a581ebab3_SiteId">
    <vt:lpwstr>87ba1f9a-44cd-43a6-b008-6fdb45a5204e</vt:lpwstr>
  </property>
  <property fmtid="{D5CDD505-2E9C-101B-9397-08002B2CF9AE}" pid="18" name="MSIP_Label_99647686-916c-42a1-98d6-743a581ebab3_ActionId">
    <vt:lpwstr>23fa14d4-e37c-4fa2-9781-b4cfddf60abd</vt:lpwstr>
  </property>
  <property fmtid="{D5CDD505-2E9C-101B-9397-08002B2CF9AE}" pid="19" name="MSIP_Label_99647686-916c-42a1-98d6-743a581ebab3_ContentBits">
    <vt:lpwstr>0</vt:lpwstr>
  </property>
  <property fmtid="{D5CDD505-2E9C-101B-9397-08002B2CF9AE}" pid="20" name="Order">
    <vt:r8>2946600</vt:r8>
  </property>
  <property fmtid="{D5CDD505-2E9C-101B-9397-08002B2CF9AE}" pid="21" name="_SourceUrl">
    <vt:lpwstr/>
  </property>
  <property fmtid="{D5CDD505-2E9C-101B-9397-08002B2CF9AE}" pid="22" name="_SharedFileIndex">
    <vt:lpwstr/>
  </property>
  <property fmtid="{D5CDD505-2E9C-101B-9397-08002B2CF9AE}" pid="23" name="ComplianceAssetId">
    <vt:lpwstr/>
  </property>
  <property fmtid="{D5CDD505-2E9C-101B-9397-08002B2CF9AE}" pid="24" name="_ExtendedDescription">
    <vt:lpwstr/>
  </property>
  <property fmtid="{D5CDD505-2E9C-101B-9397-08002B2CF9AE}" pid="25" name="TriggerFlowInfo">
    <vt:lpwstr/>
  </property>
</Properties>
</file>

<file path=docProps/thumbnail.jpeg>
</file>